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Assistant ExtraLight"/>
      <p:regular r:id="rId53"/>
      <p:bold r:id="rId54"/>
    </p:embeddedFont>
    <p:embeddedFont>
      <p:font typeface="Source Code Pro Light"/>
      <p:regular r:id="rId55"/>
      <p:bold r:id="rId56"/>
      <p:italic r:id="rId57"/>
      <p:boldItalic r:id="rId58"/>
    </p:embeddedFont>
    <p:embeddedFont>
      <p:font typeface="Teko"/>
      <p:regular r:id="rId59"/>
      <p:bold r:id="rId60"/>
    </p:embeddedFont>
    <p:embeddedFont>
      <p:font typeface="Lato"/>
      <p:regular r:id="rId61"/>
      <p:bold r:id="rId62"/>
      <p:italic r:id="rId63"/>
      <p:boldItalic r:id="rId64"/>
    </p:embeddedFont>
    <p:embeddedFont>
      <p:font typeface="Source Code Pro"/>
      <p:regular r:id="rId65"/>
      <p:bold r:id="rId66"/>
      <p:italic r:id="rId67"/>
      <p:boldItalic r:id="rId68"/>
    </p:embeddedFont>
    <p:embeddedFont>
      <p:font typeface="Saira Semi Condensed"/>
      <p:regular r:id="rId69"/>
      <p:bold r:id="rId70"/>
    </p:embeddedFont>
    <p:embeddedFont>
      <p:font typeface="Abel"/>
      <p:regular r:id="rId71"/>
    </p:embeddedFont>
    <p:embeddedFont>
      <p:font typeface="Teko Medium"/>
      <p:regular r:id="rId72"/>
      <p:bold r:id="rId73"/>
    </p:embeddedFont>
    <p:embeddedFont>
      <p:font typeface="Oswald"/>
      <p:regular r:id="rId74"/>
      <p:bold r:id="rId75"/>
    </p:embeddedFont>
    <p:embeddedFont>
      <p:font typeface="Teko Light"/>
      <p:regular r:id="rId76"/>
      <p:bold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71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78" roundtripDataSignature="AMtx7mgSyHiS5VZwoUbtNbKNviigahcJ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TekoMedium-bold.fntdata"/><Relationship Id="rId72" Type="http://schemas.openxmlformats.org/officeDocument/2006/relationships/font" Target="fonts/TekoMedium-regular.fntdata"/><Relationship Id="rId31" Type="http://schemas.openxmlformats.org/officeDocument/2006/relationships/slide" Target="slides/slide25.xml"/><Relationship Id="rId75" Type="http://schemas.openxmlformats.org/officeDocument/2006/relationships/font" Target="fonts/Oswald-bold.fntdata"/><Relationship Id="rId30" Type="http://schemas.openxmlformats.org/officeDocument/2006/relationships/slide" Target="slides/slide24.xml"/><Relationship Id="rId74" Type="http://schemas.openxmlformats.org/officeDocument/2006/relationships/font" Target="fonts/Oswald-regular.fntdata"/><Relationship Id="rId33" Type="http://schemas.openxmlformats.org/officeDocument/2006/relationships/slide" Target="slides/slide27.xml"/><Relationship Id="rId77" Type="http://schemas.openxmlformats.org/officeDocument/2006/relationships/font" Target="fonts/TekoLight-bold.fntdata"/><Relationship Id="rId32" Type="http://schemas.openxmlformats.org/officeDocument/2006/relationships/slide" Target="slides/slide26.xml"/><Relationship Id="rId76" Type="http://schemas.openxmlformats.org/officeDocument/2006/relationships/font" Target="fonts/TekoLight-regular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customschemas.google.com/relationships/presentationmetadata" Target="metadata"/><Relationship Id="rId71" Type="http://schemas.openxmlformats.org/officeDocument/2006/relationships/font" Target="fonts/Abel-regular.fntdata"/><Relationship Id="rId70" Type="http://schemas.openxmlformats.org/officeDocument/2006/relationships/font" Target="fonts/SairaSemiCondensed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bold.fntdata"/><Relationship Id="rId61" Type="http://schemas.openxmlformats.org/officeDocument/2006/relationships/font" Target="fonts/Lato-regular.fntdata"/><Relationship Id="rId20" Type="http://schemas.openxmlformats.org/officeDocument/2006/relationships/slide" Target="slides/slide14.xml"/><Relationship Id="rId64" Type="http://schemas.openxmlformats.org/officeDocument/2006/relationships/font" Target="fonts/Lato-boldItalic.fntdata"/><Relationship Id="rId63" Type="http://schemas.openxmlformats.org/officeDocument/2006/relationships/font" Target="fonts/Lato-italic.fntdata"/><Relationship Id="rId22" Type="http://schemas.openxmlformats.org/officeDocument/2006/relationships/slide" Target="slides/slide16.xml"/><Relationship Id="rId66" Type="http://schemas.openxmlformats.org/officeDocument/2006/relationships/font" Target="fonts/SourceCodePro-bold.fntdata"/><Relationship Id="rId21" Type="http://schemas.openxmlformats.org/officeDocument/2006/relationships/slide" Target="slides/slide15.xml"/><Relationship Id="rId65" Type="http://schemas.openxmlformats.org/officeDocument/2006/relationships/font" Target="fonts/SourceCodePro-regular.fntdata"/><Relationship Id="rId24" Type="http://schemas.openxmlformats.org/officeDocument/2006/relationships/slide" Target="slides/slide18.xml"/><Relationship Id="rId68" Type="http://schemas.openxmlformats.org/officeDocument/2006/relationships/font" Target="fonts/SourceCodePro-boldItalic.fntdata"/><Relationship Id="rId23" Type="http://schemas.openxmlformats.org/officeDocument/2006/relationships/slide" Target="slides/slide17.xml"/><Relationship Id="rId67" Type="http://schemas.openxmlformats.org/officeDocument/2006/relationships/font" Target="fonts/SourceCodePro-italic.fntdata"/><Relationship Id="rId60" Type="http://schemas.openxmlformats.org/officeDocument/2006/relationships/font" Target="fonts/Tek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SairaSemiCondensed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AssistantExtraLight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SourceCodeProLight-regular.fntdata"/><Relationship Id="rId10" Type="http://schemas.openxmlformats.org/officeDocument/2006/relationships/slide" Target="slides/slide4.xml"/><Relationship Id="rId54" Type="http://schemas.openxmlformats.org/officeDocument/2006/relationships/font" Target="fonts/AssistantExtraLight-bold.fntdata"/><Relationship Id="rId13" Type="http://schemas.openxmlformats.org/officeDocument/2006/relationships/slide" Target="slides/slide7.xml"/><Relationship Id="rId57" Type="http://schemas.openxmlformats.org/officeDocument/2006/relationships/font" Target="fonts/SourceCodeProLight-italic.fntdata"/><Relationship Id="rId12" Type="http://schemas.openxmlformats.org/officeDocument/2006/relationships/slide" Target="slides/slide6.xml"/><Relationship Id="rId56" Type="http://schemas.openxmlformats.org/officeDocument/2006/relationships/font" Target="fonts/SourceCodeProLight-bold.fntdata"/><Relationship Id="rId15" Type="http://schemas.openxmlformats.org/officeDocument/2006/relationships/slide" Target="slides/slide9.xml"/><Relationship Id="rId59" Type="http://schemas.openxmlformats.org/officeDocument/2006/relationships/font" Target="fonts/Teko-regular.fntdata"/><Relationship Id="rId14" Type="http://schemas.openxmlformats.org/officeDocument/2006/relationships/slide" Target="slides/slide8.xml"/><Relationship Id="rId58" Type="http://schemas.openxmlformats.org/officeDocument/2006/relationships/font" Target="fonts/SourceCodeProLigh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5" name="Google Shape;8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b24d9fa0e0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gb24d9fa0e0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b24d9fa1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" name="Google Shape;839;gb24d9fa1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b24d9fa0e0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b24d9fa0e0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b24d9fa0e0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b24d9fa0e0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b24d9fa0e0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gb24d9fa0e0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b24d9fa0e0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5" name="Google Shape;865;gb24d9fa0e0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b24d9fa0e0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1" name="Google Shape;871;gb24d9fa0e0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7" name="Google Shape;87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7" name="Google Shape;9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7" name="Google Shape;10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2" name="Google Shape;10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1" name="Google Shape;11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7" name="Google Shape;111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3" name="Google Shape;112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9" name="Google Shape;112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8" name="Google Shape;119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4" name="Google Shape;120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b24d9fa0e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b24d9fa0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0" name="Google Shape;121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6" name="Google Shape;121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2" name="Google Shape;122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7" name="Google Shape;122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3" name="Google Shape;123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9" name="Google Shape;1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4" name="Google Shape;124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0" name="Google Shape;125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6" name="Google Shape;125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2" name="Google Shape;126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8" name="Google Shape;126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5" name="Google Shape;127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b24d9fa0e0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gb24d9fa0e0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b24d9fa0e0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gb24d9fa0e0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b24d9fa0e0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3" name="Google Shape;1293;gb24d9fa0e0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9" name="Google Shape;129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0" name="Google Shape;131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b24d9fa0e0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gb24d9fa0e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b24d9fa0e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b24d9fa0e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8"/>
          <p:cNvSpPr txBox="1"/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38"/>
          <p:cNvSpPr txBox="1"/>
          <p:nvPr>
            <p:ph idx="1" type="subTitle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9"/>
          <p:cNvSpPr txBox="1"/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53" name="Google Shape;53;p49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0"/>
          <p:cNvSpPr txBox="1"/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56" name="Google Shape;56;p50"/>
          <p:cNvSpPr txBox="1"/>
          <p:nvPr>
            <p:ph idx="1" type="subTitle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7" name="Google Shape;57;p50"/>
          <p:cNvSpPr txBox="1"/>
          <p:nvPr>
            <p:ph idx="2" type="subTitle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50"/>
          <p:cNvSpPr txBox="1"/>
          <p:nvPr>
            <p:ph idx="3" type="ctrTitle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1"/>
          <p:cNvSpPr txBox="1"/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61" name="Google Shape;61;p51"/>
          <p:cNvSpPr txBox="1"/>
          <p:nvPr>
            <p:ph idx="1" type="subTitle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multimedia">
  <p:cSld name="CUSTOM_7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2"/>
          <p:cNvSpPr txBox="1"/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64" name="Google Shape;64;p52"/>
          <p:cNvSpPr txBox="1"/>
          <p:nvPr>
            <p:ph idx="2" type="ctrTitle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3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7" name="Google Shape;67;p53"/>
          <p:cNvSpPr txBox="1"/>
          <p:nvPr>
            <p:ph idx="1" type="subTitle"/>
          </p:nvPr>
        </p:nvSpPr>
        <p:spPr>
          <a:xfrm>
            <a:off x="865200" y="312502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53"/>
          <p:cNvSpPr txBox="1"/>
          <p:nvPr>
            <p:ph idx="2" type="subTitle"/>
          </p:nvPr>
        </p:nvSpPr>
        <p:spPr>
          <a:xfrm>
            <a:off x="3663000" y="274402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3"/>
          <p:cNvSpPr txBox="1"/>
          <p:nvPr>
            <p:ph idx="3" type="ctrTitle"/>
          </p:nvPr>
        </p:nvSpPr>
        <p:spPr>
          <a:xfrm>
            <a:off x="464600" y="28794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0" name="Google Shape;70;p53"/>
          <p:cNvSpPr txBox="1"/>
          <p:nvPr>
            <p:ph idx="4" type="ctrTitle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1" name="Google Shape;71;p53"/>
          <p:cNvSpPr txBox="1"/>
          <p:nvPr>
            <p:ph idx="5" type="subTitle"/>
          </p:nvPr>
        </p:nvSpPr>
        <p:spPr>
          <a:xfrm>
            <a:off x="6460750" y="228682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53"/>
          <p:cNvSpPr txBox="1"/>
          <p:nvPr>
            <p:ph idx="6" type="ctrTitle"/>
          </p:nvPr>
        </p:nvSpPr>
        <p:spPr>
          <a:xfrm>
            <a:off x="6060100" y="20412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 2">
  <p:cSld name="CUSTOM_1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4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5" name="Google Shape;75;p54"/>
          <p:cNvSpPr txBox="1"/>
          <p:nvPr>
            <p:ph idx="1" type="subTitle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54"/>
          <p:cNvSpPr txBox="1"/>
          <p:nvPr>
            <p:ph idx="2" type="subTitle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54"/>
          <p:cNvSpPr txBox="1"/>
          <p:nvPr>
            <p:ph idx="3" type="ctrTitle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8" name="Google Shape;78;p54"/>
          <p:cNvSpPr txBox="1"/>
          <p:nvPr>
            <p:ph idx="4" type="ctrTitle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9" name="Google Shape;79;p54"/>
          <p:cNvSpPr txBox="1"/>
          <p:nvPr>
            <p:ph idx="5" type="subTitle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54"/>
          <p:cNvSpPr txBox="1"/>
          <p:nvPr>
            <p:ph idx="6" type="ctrTitle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1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5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83" name="Google Shape;83;p55"/>
          <p:cNvSpPr txBox="1"/>
          <p:nvPr>
            <p:ph idx="1" type="subTitle"/>
          </p:nvPr>
        </p:nvSpPr>
        <p:spPr>
          <a:xfrm>
            <a:off x="871678" y="1205775"/>
            <a:ext cx="2388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55"/>
          <p:cNvSpPr txBox="1"/>
          <p:nvPr>
            <p:ph idx="2" type="ctrTitle"/>
          </p:nvPr>
        </p:nvSpPr>
        <p:spPr>
          <a:xfrm>
            <a:off x="640513" y="19650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85" name="Google Shape;85;p55"/>
          <p:cNvSpPr txBox="1"/>
          <p:nvPr>
            <p:ph idx="3" type="subTitle"/>
          </p:nvPr>
        </p:nvSpPr>
        <p:spPr>
          <a:xfrm>
            <a:off x="5884178" y="3490825"/>
            <a:ext cx="2388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55"/>
          <p:cNvSpPr txBox="1"/>
          <p:nvPr>
            <p:ph idx="4" type="ctrTitle"/>
          </p:nvPr>
        </p:nvSpPr>
        <p:spPr>
          <a:xfrm>
            <a:off x="5884188" y="3258425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6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9" name="Google Shape;89;p56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7"/>
          <p:cNvSpPr txBox="1"/>
          <p:nvPr>
            <p:ph idx="1" type="body"/>
          </p:nvPr>
        </p:nvSpPr>
        <p:spPr>
          <a:xfrm>
            <a:off x="682800" y="915600"/>
            <a:ext cx="25968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92" name="Google Shape;92;p57"/>
          <p:cNvSpPr txBox="1"/>
          <p:nvPr>
            <p:ph idx="2" type="subTitle"/>
          </p:nvPr>
        </p:nvSpPr>
        <p:spPr>
          <a:xfrm>
            <a:off x="638450" y="686250"/>
            <a:ext cx="1580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93" name="Google Shape;93;p57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0">
    <p:bg>
      <p:bgPr>
        <a:noFill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9"/>
          <p:cNvSpPr txBox="1"/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3" name="Google Shape;13;p39"/>
          <p:cNvSpPr txBox="1"/>
          <p:nvPr>
            <p:ph idx="1" type="subTitle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9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b24d9fa0e0_0_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b24d9fa0e0_0_137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0" name="Google Shape;100;gb24d9fa0e0_0_137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gb24d9fa0e0_0_56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3" name="Google Shape;103;gb24d9fa0e0_0_56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gb24d9fa0e0_0_5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gb24d9fa0e0_0_56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gb24d9fa0e0_0_56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7" name="Google Shape;107;gb24d9fa0e0_0_5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gb24d9fa0e0_0_57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0" name="Google Shape;110;gb24d9fa0e0_0_57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gb24d9fa0e0_0_5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gb24d9fa0e0_0_57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gb24d9fa0e0_0_5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gb24d9fa0e0_0_72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6" name="Google Shape;116;gb24d9fa0e0_0_72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b24d9fa0e0_0_7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b24d9fa0e0_0_72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b24d9fa0e0_0_7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b24d9fa0e0_0_72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b24d9fa0e0_0_72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b24d9fa0e0_0_72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b24d9fa0e0_0_72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gb24d9fa0e0_0_72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gb24d9fa0e0_0_72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gb24d9fa0e0_0_72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gb24d9fa0e0_0_72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gb24d9fa0e0_0_72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gb24d9fa0e0_0_72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gb24d9fa0e0_0_72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gb24d9fa0e0_0_7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gb24d9fa0e0_0_72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gb24d9fa0e0_0_72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gb24d9fa0e0_0_72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gb24d9fa0e0_0_7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0"/>
          <p:cNvSpPr txBox="1"/>
          <p:nvPr>
            <p:ph type="ctrTitle"/>
          </p:nvPr>
        </p:nvSpPr>
        <p:spPr>
          <a:xfrm>
            <a:off x="1876200" y="1641000"/>
            <a:ext cx="31539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42" name="Google Shape;142;p60"/>
          <p:cNvSpPr txBox="1"/>
          <p:nvPr>
            <p:ph idx="1" type="subTitle"/>
          </p:nvPr>
        </p:nvSpPr>
        <p:spPr>
          <a:xfrm>
            <a:off x="2067125" y="3237383"/>
            <a:ext cx="8724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1"/>
          <p:cNvGrpSpPr/>
          <p:nvPr/>
        </p:nvGrpSpPr>
        <p:grpSpPr>
          <a:xfrm>
            <a:off x="-140208" y="-110039"/>
            <a:ext cx="9368192" cy="5298733"/>
            <a:chOff x="5437011" y="2162724"/>
            <a:chExt cx="3327600" cy="2205600"/>
          </a:xfrm>
        </p:grpSpPr>
        <p:sp>
          <p:nvSpPr>
            <p:cNvPr id="145" name="Google Shape;145;p61"/>
            <p:cNvSpPr/>
            <p:nvPr/>
          </p:nvSpPr>
          <p:spPr>
            <a:xfrm>
              <a:off x="5437011" y="2162724"/>
              <a:ext cx="3327600" cy="2205600"/>
            </a:xfrm>
            <a:prstGeom prst="roundRect">
              <a:avLst>
                <a:gd fmla="val 2990" name="adj"/>
              </a:avLst>
            </a:prstGeom>
            <a:solidFill>
              <a:srgbClr val="2A2C2F">
                <a:alpha val="4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61"/>
            <p:cNvSpPr/>
            <p:nvPr/>
          </p:nvSpPr>
          <p:spPr>
            <a:xfrm>
              <a:off x="5437011" y="2162724"/>
              <a:ext cx="3327600" cy="2205600"/>
            </a:xfrm>
            <a:prstGeom prst="roundRect">
              <a:avLst>
                <a:gd fmla="val 2990" name="adj"/>
              </a:avLst>
            </a:prstGeom>
            <a:gradFill>
              <a:gsLst>
                <a:gs pos="0">
                  <a:srgbClr val="A900F2">
                    <a:alpha val="45882"/>
                  </a:srgbClr>
                </a:gs>
                <a:gs pos="100000">
                  <a:srgbClr val="00F6FF">
                    <a:alpha val="44705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" name="Google Shape;147;p61"/>
          <p:cNvSpPr txBox="1"/>
          <p:nvPr>
            <p:ph type="title"/>
          </p:nvPr>
        </p:nvSpPr>
        <p:spPr>
          <a:xfrm>
            <a:off x="2140650" y="2711950"/>
            <a:ext cx="286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61"/>
          <p:cNvSpPr txBox="1"/>
          <p:nvPr>
            <p:ph idx="2" type="title"/>
          </p:nvPr>
        </p:nvSpPr>
        <p:spPr>
          <a:xfrm>
            <a:off x="656725" y="2733600"/>
            <a:ext cx="13665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Oswald"/>
              <a:buNone/>
              <a:defRPr b="0" sz="4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2"/>
          <p:cNvSpPr txBox="1"/>
          <p:nvPr>
            <p:ph idx="1" type="body"/>
          </p:nvPr>
        </p:nvSpPr>
        <p:spPr>
          <a:xfrm>
            <a:off x="753200" y="1194725"/>
            <a:ext cx="7710600" cy="3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62"/>
          <p:cNvSpPr txBox="1"/>
          <p:nvPr>
            <p:ph type="title"/>
          </p:nvPr>
        </p:nvSpPr>
        <p:spPr>
          <a:xfrm>
            <a:off x="753200" y="531225"/>
            <a:ext cx="432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3"/>
          <p:cNvSpPr txBox="1"/>
          <p:nvPr>
            <p:ph idx="1" type="body"/>
          </p:nvPr>
        </p:nvSpPr>
        <p:spPr>
          <a:xfrm>
            <a:off x="1086850" y="1869650"/>
            <a:ext cx="32721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54" name="Google Shape;154;p63"/>
          <p:cNvSpPr txBox="1"/>
          <p:nvPr>
            <p:ph idx="2" type="body"/>
          </p:nvPr>
        </p:nvSpPr>
        <p:spPr>
          <a:xfrm>
            <a:off x="4785061" y="1869650"/>
            <a:ext cx="32721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55" name="Google Shape;155;p63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0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6" name="Google Shape;16;p40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40"/>
          <p:cNvSpPr txBox="1"/>
          <p:nvPr>
            <p:ph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18" name="Google Shape;18;p40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9" name="Google Shape;19;p40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40"/>
          <p:cNvSpPr txBox="1"/>
          <p:nvPr>
            <p:ph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1" name="Google Shape;21;p40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2" name="Google Shape;22;p40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" name="Google Shape;23;p40"/>
          <p:cNvSpPr txBox="1"/>
          <p:nvPr>
            <p:ph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4" name="Google Shape;24;p40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5" name="Google Shape;25;p40"/>
          <p:cNvSpPr txBox="1"/>
          <p:nvPr>
            <p:ph idx="13" type="ctrTitle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6" name="Google Shape;26;p40"/>
          <p:cNvSpPr txBox="1"/>
          <p:nvPr>
            <p:ph idx="14" type="subTitle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40"/>
          <p:cNvSpPr txBox="1"/>
          <p:nvPr>
            <p:ph idx="15" type="title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4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5"/>
          <p:cNvSpPr txBox="1"/>
          <p:nvPr>
            <p:ph idx="1" type="body"/>
          </p:nvPr>
        </p:nvSpPr>
        <p:spPr>
          <a:xfrm>
            <a:off x="4811150" y="2427750"/>
            <a:ext cx="32643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60" name="Google Shape;160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1" name="Google Shape;161;p65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66"/>
          <p:cNvGrpSpPr/>
          <p:nvPr/>
        </p:nvGrpSpPr>
        <p:grpSpPr>
          <a:xfrm>
            <a:off x="-140208" y="-110039"/>
            <a:ext cx="9368192" cy="5298733"/>
            <a:chOff x="5437011" y="2162724"/>
            <a:chExt cx="3327600" cy="2205600"/>
          </a:xfrm>
        </p:grpSpPr>
        <p:sp>
          <p:nvSpPr>
            <p:cNvPr id="164" name="Google Shape;164;p66"/>
            <p:cNvSpPr/>
            <p:nvPr/>
          </p:nvSpPr>
          <p:spPr>
            <a:xfrm>
              <a:off x="5437011" y="2162724"/>
              <a:ext cx="3327600" cy="2205600"/>
            </a:xfrm>
            <a:prstGeom prst="roundRect">
              <a:avLst>
                <a:gd fmla="val 2990" name="adj"/>
              </a:avLst>
            </a:prstGeom>
            <a:solidFill>
              <a:srgbClr val="2A2C2F">
                <a:alpha val="4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6"/>
            <p:cNvSpPr/>
            <p:nvPr/>
          </p:nvSpPr>
          <p:spPr>
            <a:xfrm rot="10800000">
              <a:off x="5437011" y="2162724"/>
              <a:ext cx="3327600" cy="2205600"/>
            </a:xfrm>
            <a:prstGeom prst="roundRect">
              <a:avLst>
                <a:gd fmla="val 2990" name="adj"/>
              </a:avLst>
            </a:prstGeom>
            <a:gradFill>
              <a:gsLst>
                <a:gs pos="0">
                  <a:srgbClr val="A900F2">
                    <a:alpha val="45882"/>
                  </a:srgbClr>
                </a:gs>
                <a:gs pos="100000">
                  <a:srgbClr val="00F6FF">
                    <a:alpha val="44705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66"/>
          <p:cNvSpPr txBox="1"/>
          <p:nvPr>
            <p:ph type="title"/>
          </p:nvPr>
        </p:nvSpPr>
        <p:spPr>
          <a:xfrm>
            <a:off x="4572000" y="1507250"/>
            <a:ext cx="3660900" cy="20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7" name="Google Shape;167;p66"/>
          <p:cNvSpPr txBox="1"/>
          <p:nvPr>
            <p:ph idx="2" type="title"/>
          </p:nvPr>
        </p:nvSpPr>
        <p:spPr>
          <a:xfrm>
            <a:off x="4572000" y="3906300"/>
            <a:ext cx="3660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7"/>
          <p:cNvSpPr txBox="1"/>
          <p:nvPr>
            <p:ph idx="1" type="subTitle"/>
          </p:nvPr>
        </p:nvSpPr>
        <p:spPr>
          <a:xfrm>
            <a:off x="2044000" y="2754425"/>
            <a:ext cx="1424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0" name="Google Shape;170;p67"/>
          <p:cNvSpPr txBox="1"/>
          <p:nvPr>
            <p:ph idx="2" type="body"/>
          </p:nvPr>
        </p:nvSpPr>
        <p:spPr>
          <a:xfrm>
            <a:off x="4471425" y="2391875"/>
            <a:ext cx="3317400" cy="19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1" name="Google Shape;171;p67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8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9"/>
          <p:cNvSpPr txBox="1"/>
          <p:nvPr>
            <p:ph hasCustomPrompt="1" type="title"/>
          </p:nvPr>
        </p:nvSpPr>
        <p:spPr>
          <a:xfrm>
            <a:off x="1944000" y="1784325"/>
            <a:ext cx="52560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6" name="Google Shape;176;p69"/>
          <p:cNvSpPr txBox="1"/>
          <p:nvPr>
            <p:ph idx="1" type="body"/>
          </p:nvPr>
        </p:nvSpPr>
        <p:spPr>
          <a:xfrm>
            <a:off x="2681100" y="3011200"/>
            <a:ext cx="378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1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71"/>
          <p:cNvSpPr txBox="1"/>
          <p:nvPr>
            <p:ph idx="2" type="title"/>
          </p:nvPr>
        </p:nvSpPr>
        <p:spPr>
          <a:xfrm>
            <a:off x="1286600" y="2990800"/>
            <a:ext cx="1815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1" name="Google Shape;181;p71"/>
          <p:cNvSpPr txBox="1"/>
          <p:nvPr>
            <p:ph idx="1" type="subTitle"/>
          </p:nvPr>
        </p:nvSpPr>
        <p:spPr>
          <a:xfrm>
            <a:off x="1286600" y="3372425"/>
            <a:ext cx="1815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2" name="Google Shape;182;p71"/>
          <p:cNvSpPr txBox="1"/>
          <p:nvPr>
            <p:ph idx="3" type="title"/>
          </p:nvPr>
        </p:nvSpPr>
        <p:spPr>
          <a:xfrm>
            <a:off x="3664050" y="2990800"/>
            <a:ext cx="1815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3" name="Google Shape;183;p71"/>
          <p:cNvSpPr txBox="1"/>
          <p:nvPr>
            <p:ph idx="4" type="subTitle"/>
          </p:nvPr>
        </p:nvSpPr>
        <p:spPr>
          <a:xfrm>
            <a:off x="3664050" y="3372425"/>
            <a:ext cx="1815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4" name="Google Shape;184;p71"/>
          <p:cNvSpPr txBox="1"/>
          <p:nvPr>
            <p:ph idx="5" type="title"/>
          </p:nvPr>
        </p:nvSpPr>
        <p:spPr>
          <a:xfrm>
            <a:off x="6041500" y="2990800"/>
            <a:ext cx="1815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5" name="Google Shape;185;p71"/>
          <p:cNvSpPr txBox="1"/>
          <p:nvPr>
            <p:ph idx="6" type="subTitle"/>
          </p:nvPr>
        </p:nvSpPr>
        <p:spPr>
          <a:xfrm>
            <a:off x="6041500" y="3372425"/>
            <a:ext cx="1815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2"/>
          <p:cNvSpPr txBox="1"/>
          <p:nvPr>
            <p:ph idx="1" type="subTitle"/>
          </p:nvPr>
        </p:nvSpPr>
        <p:spPr>
          <a:xfrm>
            <a:off x="1426288" y="2520543"/>
            <a:ext cx="24456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72"/>
          <p:cNvSpPr txBox="1"/>
          <p:nvPr>
            <p:ph idx="2" type="subTitle"/>
          </p:nvPr>
        </p:nvSpPr>
        <p:spPr>
          <a:xfrm>
            <a:off x="5140488" y="2520543"/>
            <a:ext cx="24456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72"/>
          <p:cNvSpPr txBox="1"/>
          <p:nvPr>
            <p:ph idx="3" type="subTitle"/>
          </p:nvPr>
        </p:nvSpPr>
        <p:spPr>
          <a:xfrm>
            <a:off x="1190650" y="2223597"/>
            <a:ext cx="2916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b="1"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72"/>
          <p:cNvSpPr txBox="1"/>
          <p:nvPr>
            <p:ph idx="4" type="subTitle"/>
          </p:nvPr>
        </p:nvSpPr>
        <p:spPr>
          <a:xfrm>
            <a:off x="4904850" y="2223597"/>
            <a:ext cx="2916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b="1" sz="22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3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73"/>
          <p:cNvSpPr txBox="1"/>
          <p:nvPr>
            <p:ph idx="2" type="title"/>
          </p:nvPr>
        </p:nvSpPr>
        <p:spPr>
          <a:xfrm>
            <a:off x="2573800" y="1847538"/>
            <a:ext cx="1815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4" name="Google Shape;194;p73"/>
          <p:cNvSpPr txBox="1"/>
          <p:nvPr>
            <p:ph idx="1" type="subTitle"/>
          </p:nvPr>
        </p:nvSpPr>
        <p:spPr>
          <a:xfrm>
            <a:off x="2573800" y="2152982"/>
            <a:ext cx="18159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5" name="Google Shape;195;p73"/>
          <p:cNvSpPr txBox="1"/>
          <p:nvPr>
            <p:ph idx="3" type="title"/>
          </p:nvPr>
        </p:nvSpPr>
        <p:spPr>
          <a:xfrm>
            <a:off x="1571100" y="2033713"/>
            <a:ext cx="9894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b="0"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6" name="Google Shape;196;p73"/>
          <p:cNvSpPr txBox="1"/>
          <p:nvPr>
            <p:ph idx="4" type="title"/>
          </p:nvPr>
        </p:nvSpPr>
        <p:spPr>
          <a:xfrm>
            <a:off x="5604600" y="1847525"/>
            <a:ext cx="1815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7" name="Google Shape;197;p73"/>
          <p:cNvSpPr txBox="1"/>
          <p:nvPr>
            <p:ph idx="5" type="subTitle"/>
          </p:nvPr>
        </p:nvSpPr>
        <p:spPr>
          <a:xfrm>
            <a:off x="5604600" y="2152950"/>
            <a:ext cx="18159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8" name="Google Shape;198;p73"/>
          <p:cNvSpPr txBox="1"/>
          <p:nvPr>
            <p:ph idx="6" type="title"/>
          </p:nvPr>
        </p:nvSpPr>
        <p:spPr>
          <a:xfrm>
            <a:off x="4601900" y="2033713"/>
            <a:ext cx="9894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b="0"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9" name="Google Shape;199;p73"/>
          <p:cNvSpPr txBox="1"/>
          <p:nvPr>
            <p:ph idx="7" type="title"/>
          </p:nvPr>
        </p:nvSpPr>
        <p:spPr>
          <a:xfrm>
            <a:off x="2573800" y="3369088"/>
            <a:ext cx="1815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0" name="Google Shape;200;p73"/>
          <p:cNvSpPr txBox="1"/>
          <p:nvPr>
            <p:ph idx="8" type="subTitle"/>
          </p:nvPr>
        </p:nvSpPr>
        <p:spPr>
          <a:xfrm>
            <a:off x="2573800" y="3674520"/>
            <a:ext cx="18159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1" name="Google Shape;201;p73"/>
          <p:cNvSpPr txBox="1"/>
          <p:nvPr>
            <p:ph idx="9" type="title"/>
          </p:nvPr>
        </p:nvSpPr>
        <p:spPr>
          <a:xfrm>
            <a:off x="1571100" y="3555238"/>
            <a:ext cx="9894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b="0"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2" name="Google Shape;202;p73"/>
          <p:cNvSpPr txBox="1"/>
          <p:nvPr>
            <p:ph idx="13" type="title"/>
          </p:nvPr>
        </p:nvSpPr>
        <p:spPr>
          <a:xfrm>
            <a:off x="5604600" y="3369075"/>
            <a:ext cx="1815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3" name="Google Shape;203;p73"/>
          <p:cNvSpPr txBox="1"/>
          <p:nvPr>
            <p:ph idx="14" type="subTitle"/>
          </p:nvPr>
        </p:nvSpPr>
        <p:spPr>
          <a:xfrm>
            <a:off x="5604600" y="3674500"/>
            <a:ext cx="18159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4" name="Google Shape;204;p73"/>
          <p:cNvSpPr txBox="1"/>
          <p:nvPr>
            <p:ph idx="15" type="title"/>
          </p:nvPr>
        </p:nvSpPr>
        <p:spPr>
          <a:xfrm>
            <a:off x="4601900" y="3555238"/>
            <a:ext cx="9894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b="0"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"/>
              <a:buNone/>
              <a:defRPr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4"/>
          <p:cNvSpPr txBox="1"/>
          <p:nvPr>
            <p:ph type="title"/>
          </p:nvPr>
        </p:nvSpPr>
        <p:spPr>
          <a:xfrm>
            <a:off x="1300788" y="2477325"/>
            <a:ext cx="2888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207" name="Google Shape;207;p74"/>
          <p:cNvSpPr txBox="1"/>
          <p:nvPr>
            <p:ph idx="1" type="subTitle"/>
          </p:nvPr>
        </p:nvSpPr>
        <p:spPr>
          <a:xfrm>
            <a:off x="1300788" y="3115300"/>
            <a:ext cx="28887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8" name="Google Shape;208;p74"/>
          <p:cNvSpPr txBox="1"/>
          <p:nvPr>
            <p:ph idx="2" type="title"/>
          </p:nvPr>
        </p:nvSpPr>
        <p:spPr>
          <a:xfrm>
            <a:off x="4954523" y="2477325"/>
            <a:ext cx="2888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209" name="Google Shape;209;p74"/>
          <p:cNvSpPr txBox="1"/>
          <p:nvPr>
            <p:ph idx="3" type="subTitle"/>
          </p:nvPr>
        </p:nvSpPr>
        <p:spPr>
          <a:xfrm>
            <a:off x="4954523" y="3115300"/>
            <a:ext cx="28887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">
  <p:cSld name="SECTION_HEADER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75"/>
          <p:cNvGrpSpPr/>
          <p:nvPr/>
        </p:nvGrpSpPr>
        <p:grpSpPr>
          <a:xfrm>
            <a:off x="-140208" y="-110039"/>
            <a:ext cx="9368192" cy="5298733"/>
            <a:chOff x="5437011" y="2162724"/>
            <a:chExt cx="3327600" cy="2205600"/>
          </a:xfrm>
        </p:grpSpPr>
        <p:sp>
          <p:nvSpPr>
            <p:cNvPr id="212" name="Google Shape;212;p75"/>
            <p:cNvSpPr/>
            <p:nvPr/>
          </p:nvSpPr>
          <p:spPr>
            <a:xfrm>
              <a:off x="5437011" y="2162724"/>
              <a:ext cx="3327600" cy="2205600"/>
            </a:xfrm>
            <a:prstGeom prst="roundRect">
              <a:avLst>
                <a:gd fmla="val 2990" name="adj"/>
              </a:avLst>
            </a:prstGeom>
            <a:solidFill>
              <a:srgbClr val="2A2C2F">
                <a:alpha val="4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75"/>
            <p:cNvSpPr/>
            <p:nvPr/>
          </p:nvSpPr>
          <p:spPr>
            <a:xfrm>
              <a:off x="5437011" y="2162724"/>
              <a:ext cx="3327600" cy="2205600"/>
            </a:xfrm>
            <a:prstGeom prst="roundRect">
              <a:avLst>
                <a:gd fmla="val 2990" name="adj"/>
              </a:avLst>
            </a:prstGeom>
            <a:gradFill>
              <a:gsLst>
                <a:gs pos="0">
                  <a:srgbClr val="7100F2">
                    <a:alpha val="22352"/>
                  </a:srgbClr>
                </a:gs>
                <a:gs pos="100000">
                  <a:srgbClr val="00F6FF">
                    <a:alpha val="33333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75"/>
          <p:cNvSpPr txBox="1"/>
          <p:nvPr>
            <p:ph type="title"/>
          </p:nvPr>
        </p:nvSpPr>
        <p:spPr>
          <a:xfrm>
            <a:off x="5854100" y="1682375"/>
            <a:ext cx="286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5" name="Google Shape;215;p75"/>
          <p:cNvSpPr txBox="1"/>
          <p:nvPr>
            <p:ph idx="2" type="title"/>
          </p:nvPr>
        </p:nvSpPr>
        <p:spPr>
          <a:xfrm>
            <a:off x="4370175" y="1704025"/>
            <a:ext cx="13665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Oswald"/>
              <a:buNone/>
              <a:defRPr b="0" sz="4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6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_HEADER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77"/>
          <p:cNvGrpSpPr/>
          <p:nvPr/>
        </p:nvGrpSpPr>
        <p:grpSpPr>
          <a:xfrm>
            <a:off x="-140208" y="-110039"/>
            <a:ext cx="9368192" cy="5298733"/>
            <a:chOff x="5437011" y="2162724"/>
            <a:chExt cx="3327600" cy="2205600"/>
          </a:xfrm>
        </p:grpSpPr>
        <p:sp>
          <p:nvSpPr>
            <p:cNvPr id="220" name="Google Shape;220;p77"/>
            <p:cNvSpPr/>
            <p:nvPr/>
          </p:nvSpPr>
          <p:spPr>
            <a:xfrm>
              <a:off x="5437011" y="2162724"/>
              <a:ext cx="3327600" cy="2205600"/>
            </a:xfrm>
            <a:prstGeom prst="roundRect">
              <a:avLst>
                <a:gd fmla="val 2990" name="adj"/>
              </a:avLst>
            </a:prstGeom>
            <a:solidFill>
              <a:srgbClr val="2A2C2F">
                <a:alpha val="4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77"/>
            <p:cNvSpPr/>
            <p:nvPr/>
          </p:nvSpPr>
          <p:spPr>
            <a:xfrm>
              <a:off x="5437011" y="2162724"/>
              <a:ext cx="3327600" cy="2205600"/>
            </a:xfrm>
            <a:prstGeom prst="roundRect">
              <a:avLst>
                <a:gd fmla="val 2990" name="adj"/>
              </a:avLst>
            </a:prstGeom>
            <a:gradFill>
              <a:gsLst>
                <a:gs pos="0">
                  <a:srgbClr val="3800F2">
                    <a:alpha val="34901"/>
                  </a:srgbClr>
                </a:gs>
                <a:gs pos="100000">
                  <a:srgbClr val="EE00FF">
                    <a:alpha val="34901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" name="Google Shape;222;p77"/>
          <p:cNvSpPr txBox="1"/>
          <p:nvPr>
            <p:ph type="title"/>
          </p:nvPr>
        </p:nvSpPr>
        <p:spPr>
          <a:xfrm>
            <a:off x="2196500" y="1682375"/>
            <a:ext cx="286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3" name="Google Shape;223;p77"/>
          <p:cNvSpPr txBox="1"/>
          <p:nvPr>
            <p:ph idx="2" type="title"/>
          </p:nvPr>
        </p:nvSpPr>
        <p:spPr>
          <a:xfrm>
            <a:off x="712575" y="1704025"/>
            <a:ext cx="13665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Oswald"/>
              <a:buNone/>
              <a:defRPr b="0" sz="4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8"/>
          <p:cNvSpPr txBox="1"/>
          <p:nvPr>
            <p:ph type="title"/>
          </p:nvPr>
        </p:nvSpPr>
        <p:spPr>
          <a:xfrm>
            <a:off x="1136556" y="2157816"/>
            <a:ext cx="19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6" name="Google Shape;226;p78"/>
          <p:cNvSpPr txBox="1"/>
          <p:nvPr>
            <p:ph idx="1" type="subTitle"/>
          </p:nvPr>
        </p:nvSpPr>
        <p:spPr>
          <a:xfrm>
            <a:off x="1136568" y="2497976"/>
            <a:ext cx="1991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7" name="Google Shape;227;p78"/>
          <p:cNvSpPr txBox="1"/>
          <p:nvPr>
            <p:ph idx="2" type="title"/>
          </p:nvPr>
        </p:nvSpPr>
        <p:spPr>
          <a:xfrm>
            <a:off x="3728849" y="2157816"/>
            <a:ext cx="19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8" name="Google Shape;228;p78"/>
          <p:cNvSpPr txBox="1"/>
          <p:nvPr>
            <p:ph idx="3" type="subTitle"/>
          </p:nvPr>
        </p:nvSpPr>
        <p:spPr>
          <a:xfrm>
            <a:off x="3728856" y="2497976"/>
            <a:ext cx="1991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9" name="Google Shape;229;p78"/>
          <p:cNvSpPr txBox="1"/>
          <p:nvPr>
            <p:ph idx="4" type="title"/>
          </p:nvPr>
        </p:nvSpPr>
        <p:spPr>
          <a:xfrm>
            <a:off x="6321143" y="2157816"/>
            <a:ext cx="19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0" name="Google Shape;230;p78"/>
          <p:cNvSpPr txBox="1"/>
          <p:nvPr>
            <p:ph idx="5" type="subTitle"/>
          </p:nvPr>
        </p:nvSpPr>
        <p:spPr>
          <a:xfrm>
            <a:off x="6321144" y="2497976"/>
            <a:ext cx="1991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1" name="Google Shape;231;p78"/>
          <p:cNvSpPr txBox="1"/>
          <p:nvPr>
            <p:ph idx="6" type="title"/>
          </p:nvPr>
        </p:nvSpPr>
        <p:spPr>
          <a:xfrm>
            <a:off x="1136556" y="3464641"/>
            <a:ext cx="19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2" name="Google Shape;232;p78"/>
          <p:cNvSpPr txBox="1"/>
          <p:nvPr>
            <p:ph idx="7" type="subTitle"/>
          </p:nvPr>
        </p:nvSpPr>
        <p:spPr>
          <a:xfrm>
            <a:off x="1136568" y="3804801"/>
            <a:ext cx="1991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3" name="Google Shape;233;p78"/>
          <p:cNvSpPr txBox="1"/>
          <p:nvPr>
            <p:ph idx="8" type="title"/>
          </p:nvPr>
        </p:nvSpPr>
        <p:spPr>
          <a:xfrm>
            <a:off x="3728849" y="3464641"/>
            <a:ext cx="19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4" name="Google Shape;234;p78"/>
          <p:cNvSpPr txBox="1"/>
          <p:nvPr>
            <p:ph idx="9" type="subTitle"/>
          </p:nvPr>
        </p:nvSpPr>
        <p:spPr>
          <a:xfrm>
            <a:off x="3728856" y="3804801"/>
            <a:ext cx="1991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5" name="Google Shape;235;p78"/>
          <p:cNvSpPr txBox="1"/>
          <p:nvPr>
            <p:ph idx="13" type="title"/>
          </p:nvPr>
        </p:nvSpPr>
        <p:spPr>
          <a:xfrm>
            <a:off x="6321143" y="3464641"/>
            <a:ext cx="19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6" name="Google Shape;236;p78"/>
          <p:cNvSpPr txBox="1"/>
          <p:nvPr>
            <p:ph idx="14" type="subTitle"/>
          </p:nvPr>
        </p:nvSpPr>
        <p:spPr>
          <a:xfrm>
            <a:off x="6321144" y="3804801"/>
            <a:ext cx="1991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7" name="Google Shape;237;p78"/>
          <p:cNvSpPr txBox="1"/>
          <p:nvPr>
            <p:ph idx="15"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AND_TWO_COLUMN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9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0" name="Google Shape;240;p79"/>
          <p:cNvSpPr txBox="1"/>
          <p:nvPr>
            <p:ph idx="2" type="title"/>
          </p:nvPr>
        </p:nvSpPr>
        <p:spPr>
          <a:xfrm>
            <a:off x="1425153" y="1926488"/>
            <a:ext cx="2243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1" name="Google Shape;241;p79"/>
          <p:cNvSpPr txBox="1"/>
          <p:nvPr>
            <p:ph idx="1" type="subTitle"/>
          </p:nvPr>
        </p:nvSpPr>
        <p:spPr>
          <a:xfrm>
            <a:off x="1425153" y="2231920"/>
            <a:ext cx="22437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2" name="Google Shape;242;p79"/>
          <p:cNvSpPr txBox="1"/>
          <p:nvPr>
            <p:ph idx="3" type="title"/>
          </p:nvPr>
        </p:nvSpPr>
        <p:spPr>
          <a:xfrm>
            <a:off x="5475147" y="1926475"/>
            <a:ext cx="2243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3" name="Google Shape;243;p79"/>
          <p:cNvSpPr txBox="1"/>
          <p:nvPr>
            <p:ph idx="4" type="subTitle"/>
          </p:nvPr>
        </p:nvSpPr>
        <p:spPr>
          <a:xfrm>
            <a:off x="5475147" y="2231901"/>
            <a:ext cx="22437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4" name="Google Shape;244;p79"/>
          <p:cNvSpPr txBox="1"/>
          <p:nvPr>
            <p:ph idx="5" type="title"/>
          </p:nvPr>
        </p:nvSpPr>
        <p:spPr>
          <a:xfrm>
            <a:off x="1425153" y="3371842"/>
            <a:ext cx="2243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5" name="Google Shape;245;p79"/>
          <p:cNvSpPr txBox="1"/>
          <p:nvPr>
            <p:ph idx="6" type="subTitle"/>
          </p:nvPr>
        </p:nvSpPr>
        <p:spPr>
          <a:xfrm>
            <a:off x="1425153" y="3677274"/>
            <a:ext cx="22437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6" name="Google Shape;246;p79"/>
          <p:cNvSpPr txBox="1"/>
          <p:nvPr>
            <p:ph idx="7" type="title"/>
          </p:nvPr>
        </p:nvSpPr>
        <p:spPr>
          <a:xfrm>
            <a:off x="5475147" y="3371830"/>
            <a:ext cx="2243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7" name="Google Shape;247;p79"/>
          <p:cNvSpPr txBox="1"/>
          <p:nvPr>
            <p:ph idx="8" type="subTitle"/>
          </p:nvPr>
        </p:nvSpPr>
        <p:spPr>
          <a:xfrm>
            <a:off x="5475147" y="3677256"/>
            <a:ext cx="22437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_HEADER_2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80"/>
          <p:cNvGrpSpPr/>
          <p:nvPr/>
        </p:nvGrpSpPr>
        <p:grpSpPr>
          <a:xfrm>
            <a:off x="-140208" y="-110039"/>
            <a:ext cx="9368192" cy="5298733"/>
            <a:chOff x="5437011" y="2162724"/>
            <a:chExt cx="3327600" cy="2205600"/>
          </a:xfrm>
        </p:grpSpPr>
        <p:sp>
          <p:nvSpPr>
            <p:cNvPr id="250" name="Google Shape;250;p80"/>
            <p:cNvSpPr/>
            <p:nvPr/>
          </p:nvSpPr>
          <p:spPr>
            <a:xfrm>
              <a:off x="5437011" y="2162724"/>
              <a:ext cx="3327600" cy="2205600"/>
            </a:xfrm>
            <a:prstGeom prst="roundRect">
              <a:avLst>
                <a:gd fmla="val 2990" name="adj"/>
              </a:avLst>
            </a:prstGeom>
            <a:solidFill>
              <a:srgbClr val="2A2C2F">
                <a:alpha val="4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80"/>
            <p:cNvSpPr/>
            <p:nvPr/>
          </p:nvSpPr>
          <p:spPr>
            <a:xfrm>
              <a:off x="5437011" y="2162724"/>
              <a:ext cx="3327600" cy="2205600"/>
            </a:xfrm>
            <a:prstGeom prst="roundRect">
              <a:avLst>
                <a:gd fmla="val 2990" name="adj"/>
              </a:avLst>
            </a:prstGeom>
            <a:gradFill>
              <a:gsLst>
                <a:gs pos="0">
                  <a:srgbClr val="A900F2">
                    <a:alpha val="45882"/>
                  </a:srgbClr>
                </a:gs>
                <a:gs pos="100000">
                  <a:srgbClr val="00F6FF">
                    <a:alpha val="44705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" name="Google Shape;252;p80"/>
          <p:cNvSpPr txBox="1"/>
          <p:nvPr>
            <p:ph type="title"/>
          </p:nvPr>
        </p:nvSpPr>
        <p:spPr>
          <a:xfrm>
            <a:off x="5837040" y="2711950"/>
            <a:ext cx="286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3" name="Google Shape;253;p80"/>
          <p:cNvSpPr txBox="1"/>
          <p:nvPr>
            <p:ph idx="2" type="title"/>
          </p:nvPr>
        </p:nvSpPr>
        <p:spPr>
          <a:xfrm>
            <a:off x="4353115" y="2733600"/>
            <a:ext cx="13665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Oswald"/>
              <a:buNone/>
              <a:defRPr b="0" sz="4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"/>
              <a:buNone/>
              <a:defRPr sz="36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1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2"/>
          <p:cNvSpPr txBox="1"/>
          <p:nvPr>
            <p:ph type="title"/>
          </p:nvPr>
        </p:nvSpPr>
        <p:spPr>
          <a:xfrm>
            <a:off x="997600" y="2257050"/>
            <a:ext cx="20892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8" name="Google Shape;258;p82"/>
          <p:cNvSpPr txBox="1"/>
          <p:nvPr>
            <p:ph idx="1" type="subTitle"/>
          </p:nvPr>
        </p:nvSpPr>
        <p:spPr>
          <a:xfrm>
            <a:off x="997600" y="2935675"/>
            <a:ext cx="20892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9" name="Google Shape;259;p82"/>
          <p:cNvSpPr txBox="1"/>
          <p:nvPr>
            <p:ph idx="2" type="title"/>
          </p:nvPr>
        </p:nvSpPr>
        <p:spPr>
          <a:xfrm>
            <a:off x="3527400" y="2257050"/>
            <a:ext cx="20892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0" name="Google Shape;260;p82"/>
          <p:cNvSpPr txBox="1"/>
          <p:nvPr>
            <p:ph idx="3" type="subTitle"/>
          </p:nvPr>
        </p:nvSpPr>
        <p:spPr>
          <a:xfrm>
            <a:off x="3527400" y="2935675"/>
            <a:ext cx="20892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1" name="Google Shape;261;p82"/>
          <p:cNvSpPr txBox="1"/>
          <p:nvPr>
            <p:ph idx="4" type="title"/>
          </p:nvPr>
        </p:nvSpPr>
        <p:spPr>
          <a:xfrm>
            <a:off x="6057200" y="2257050"/>
            <a:ext cx="20892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2" name="Google Shape;262;p82"/>
          <p:cNvSpPr txBox="1"/>
          <p:nvPr>
            <p:ph idx="5" type="subTitle"/>
          </p:nvPr>
        </p:nvSpPr>
        <p:spPr>
          <a:xfrm>
            <a:off x="6057200" y="2935675"/>
            <a:ext cx="20892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3"/>
          <p:cNvSpPr txBox="1"/>
          <p:nvPr>
            <p:ph type="ctrTitle"/>
          </p:nvPr>
        </p:nvSpPr>
        <p:spPr>
          <a:xfrm>
            <a:off x="1876200" y="1270400"/>
            <a:ext cx="53916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265" name="Google Shape;265;p83"/>
          <p:cNvSpPr txBox="1"/>
          <p:nvPr>
            <p:ph idx="1" type="subTitle"/>
          </p:nvPr>
        </p:nvSpPr>
        <p:spPr>
          <a:xfrm>
            <a:off x="3226350" y="1942675"/>
            <a:ext cx="26913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83"/>
          <p:cNvSpPr txBox="1"/>
          <p:nvPr/>
        </p:nvSpPr>
        <p:spPr>
          <a:xfrm>
            <a:off x="2975700" y="3671250"/>
            <a:ext cx="3192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Slidesgo, including icons by Flaticon, and infographics &amp; images by Freepik. </a:t>
            </a:r>
            <a:endParaRPr b="0" i="0" sz="1000" u="none" cap="none" strike="noStrike">
              <a:solidFill>
                <a:schemeClr val="accent3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3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3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3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4"/>
          <p:cNvSpPr txBox="1"/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1" name="Google Shape;31;p44"/>
          <p:cNvSpPr txBox="1"/>
          <p:nvPr>
            <p:ph idx="2" type="ctrTitle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32" name="Google Shape;32;p44"/>
          <p:cNvSpPr txBox="1"/>
          <p:nvPr>
            <p:ph idx="1" type="subTitle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" name="Google Shape;33;p44"/>
          <p:cNvSpPr txBox="1"/>
          <p:nvPr>
            <p:ph idx="3" type="ctrTitle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34" name="Google Shape;34;p44"/>
          <p:cNvSpPr txBox="1"/>
          <p:nvPr>
            <p:ph idx="4" type="subTitle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" name="Google Shape;35;p44"/>
          <p:cNvSpPr txBox="1"/>
          <p:nvPr>
            <p:ph idx="5" type="ctrTitle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36" name="Google Shape;36;p44"/>
          <p:cNvSpPr txBox="1"/>
          <p:nvPr>
            <p:ph idx="6" type="subTitle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" name="Google Shape;37;p44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38" name="Google Shape;38;p44"/>
          <p:cNvSpPr txBox="1"/>
          <p:nvPr>
            <p:ph idx="8" type="subTitle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TWO_COLUMN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4"/>
          <p:cNvSpPr txBox="1"/>
          <p:nvPr>
            <p:ph idx="1" type="body"/>
          </p:nvPr>
        </p:nvSpPr>
        <p:spPr>
          <a:xfrm>
            <a:off x="1086850" y="1869650"/>
            <a:ext cx="32721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69" name="Google Shape;269;p84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AND_TWO_COLUMN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AND_TWO_COLUMN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5"/>
          <p:cNvSpPr txBox="1"/>
          <p:nvPr>
            <p:ph idx="1" type="body"/>
          </p:nvPr>
        </p:nvSpPr>
        <p:spPr>
          <a:xfrm>
            <a:off x="1139994" y="2134800"/>
            <a:ext cx="29496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1" name="Google Shape;41;p45"/>
          <p:cNvSpPr txBox="1"/>
          <p:nvPr>
            <p:ph idx="2" type="subTitle"/>
          </p:nvPr>
        </p:nvSpPr>
        <p:spPr>
          <a:xfrm>
            <a:off x="1095650" y="1524450"/>
            <a:ext cx="1580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42" name="Google Shape;42;p45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6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7"/>
          <p:cNvSpPr txBox="1"/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47" name="Google Shape;47;p47"/>
          <p:cNvSpPr txBox="1"/>
          <p:nvPr>
            <p:ph idx="1" type="subTitle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1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8"/>
          <p:cNvSpPr txBox="1"/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" name="Google Shape;50;p48"/>
          <p:cNvSpPr txBox="1"/>
          <p:nvPr>
            <p:ph idx="1" type="subTitle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1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10800025" scaled="0"/>
        </a:gra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2"/>
          <p:cNvSpPr txBox="1"/>
          <p:nvPr>
            <p:ph type="title"/>
          </p:nvPr>
        </p:nvSpPr>
        <p:spPr>
          <a:xfrm>
            <a:off x="303550" y="1003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b="1" i="0" sz="28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42"/>
          <p:cNvSpPr txBox="1"/>
          <p:nvPr>
            <p:ph idx="1" type="body"/>
          </p:nvPr>
        </p:nvSpPr>
        <p:spPr>
          <a:xfrm>
            <a:off x="311700" y="1457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b="0" i="0" sz="1800" u="none" cap="none" strike="noStrik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b="0" i="0" sz="1400" u="none" cap="none" strike="noStrik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 b="0" i="0" sz="1400" u="none" cap="none" strike="noStrik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b="0" i="0" sz="1400" u="none" cap="none" strike="noStrik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b="0" i="0" sz="1400" u="none" cap="none" strike="noStrik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 b="0" i="0" sz="1400" u="none" cap="none" strike="noStrik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b="0" i="0" sz="1400" u="none" cap="none" strike="noStrik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b="0" i="0" sz="1400" u="none" cap="none" strike="noStrik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bel"/>
              <a:buChar char="■"/>
              <a:defRPr b="0" i="0" sz="1400" u="none" cap="none" strike="noStrik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example.com/adithyan+ak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se.google.com/cse?cx=005553992128112222999:w1eonxpepby" TargetMode="External"/><Relationship Id="rId4" Type="http://schemas.openxmlformats.org/officeDocument/2006/relationships/hyperlink" Target="https://programmablesearchengine.google.com/about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bing.com/" TargetMode="External"/><Relationship Id="rId4" Type="http://schemas.openxmlformats.org/officeDocument/2006/relationships/hyperlink" Target="https://duckduckgo.com/" TargetMode="External"/><Relationship Id="rId5" Type="http://schemas.openxmlformats.org/officeDocument/2006/relationships/hyperlink" Target="https://yandex.com/" TargetMode="External"/><Relationship Id="rId6" Type="http://schemas.openxmlformats.org/officeDocument/2006/relationships/hyperlink" Target="https://electoralsearch.in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checkusernames.com/" TargetMode="External"/><Relationship Id="rId4" Type="http://schemas.openxmlformats.org/officeDocument/2006/relationships/hyperlink" Target="https://instantusername.com/" TargetMode="External"/><Relationship Id="rId9" Type="http://schemas.openxmlformats.org/officeDocument/2006/relationships/hyperlink" Target="https://www.trendsmap.com/" TargetMode="External"/><Relationship Id="rId5" Type="http://schemas.openxmlformats.org/officeDocument/2006/relationships/hyperlink" Target="https://usersearch.org/" TargetMode="External"/><Relationship Id="rId6" Type="http://schemas.openxmlformats.org/officeDocument/2006/relationships/hyperlink" Target="https://whatsmyname.app/" TargetMode="External"/><Relationship Id="rId7" Type="http://schemas.openxmlformats.org/officeDocument/2006/relationships/hyperlink" Target="https://searchpof.com/" TargetMode="External"/><Relationship Id="rId8" Type="http://schemas.openxmlformats.org/officeDocument/2006/relationships/hyperlink" Target="https://twitter.com/search-advanced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pbs.twimg.com/media/EgcSfSuUEAARNcL?format=jpg&amp;name=4096x4096" TargetMode="External"/><Relationship Id="rId4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free-hlr.com/" TargetMode="External"/><Relationship Id="rId4" Type="http://schemas.openxmlformats.org/officeDocument/2006/relationships/hyperlink" Target="https://numverify.com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metricsparrow.com/toolkit/email-permutator/" TargetMode="External"/><Relationship Id="rId4" Type="http://schemas.openxmlformats.org/officeDocument/2006/relationships/hyperlink" Target="https://emailrep.io/" TargetMode="External"/><Relationship Id="rId5" Type="http://schemas.openxmlformats.org/officeDocument/2006/relationships/hyperlink" Target="https://hunter.io/" TargetMode="External"/><Relationship Id="rId6" Type="http://schemas.openxmlformats.org/officeDocument/2006/relationships/hyperlink" Target="https://ghostproject.fr/" TargetMode="External"/><Relationship Id="rId7" Type="http://schemas.openxmlformats.org/officeDocument/2006/relationships/hyperlink" Target="http://myrz.org/api/email_search.php?key=8ba5e87b6a65aeb1f291d56850ffe036&amp;email=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duplichecker.com/reverse-image-search.php" TargetMode="External"/><Relationship Id="rId4" Type="http://schemas.openxmlformats.org/officeDocument/2006/relationships/hyperlink" Target="https://www.pic2map.com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hois.domaintools.com/" TargetMode="External"/><Relationship Id="rId4" Type="http://schemas.openxmlformats.org/officeDocument/2006/relationships/hyperlink" Target="https://mxtoolbox.com/DnsLookup.aspx" TargetMode="External"/><Relationship Id="rId9" Type="http://schemas.openxmlformats.org/officeDocument/2006/relationships/hyperlink" Target="https://whatcms.org" TargetMode="External"/><Relationship Id="rId5" Type="http://schemas.openxmlformats.org/officeDocument/2006/relationships/hyperlink" Target="https://mxtoolbox.com" TargetMode="External"/><Relationship Id="rId6" Type="http://schemas.openxmlformats.org/officeDocument/2006/relationships/hyperlink" Target="https://archive.org/" TargetMode="External"/><Relationship Id="rId7" Type="http://schemas.openxmlformats.org/officeDocument/2006/relationships/hyperlink" Target="https://github.com/aboul3la/Sublist3r" TargetMode="External"/><Relationship Id="rId8" Type="http://schemas.openxmlformats.org/officeDocument/2006/relationships/hyperlink" Target="https://www.virustotal.com/gui/home/url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ipapi.co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tone-analyzer-demo.ng.bluemix.net/" TargetMode="External"/><Relationship Id="rId4" Type="http://schemas.openxmlformats.org/officeDocument/2006/relationships/hyperlink" Target="https://vahan.nic.in/nrservices/faces/user/searchstatus.xhtml" TargetMode="External"/><Relationship Id="rId5" Type="http://schemas.openxmlformats.org/officeDocument/2006/relationships/hyperlink" Target="https://www.exploit-db.com/google-hacking-database" TargetMode="External"/><Relationship Id="rId6" Type="http://schemas.openxmlformats.org/officeDocument/2006/relationships/hyperlink" Target="http://www.insecam.org/" TargetMode="External"/><Relationship Id="rId7" Type="http://schemas.openxmlformats.org/officeDocument/2006/relationships/hyperlink" Target="http://snradar.azurewebsites.net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intelx.io/tools" TargetMode="External"/><Relationship Id="rId4" Type="http://schemas.openxmlformats.org/officeDocument/2006/relationships/hyperlink" Target="https://www.aware-online.com/osint-tools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"/>
          <p:cNvGrpSpPr/>
          <p:nvPr/>
        </p:nvGrpSpPr>
        <p:grpSpPr>
          <a:xfrm>
            <a:off x="3804359" y="343021"/>
            <a:ext cx="5339389" cy="4800295"/>
            <a:chOff x="1356525" y="651475"/>
            <a:chExt cx="4906625" cy="4411225"/>
          </a:xfrm>
        </p:grpSpPr>
        <p:sp>
          <p:nvSpPr>
            <p:cNvPr id="278" name="Google Shape;278;p1"/>
            <p:cNvSpPr/>
            <p:nvPr/>
          </p:nvSpPr>
          <p:spPr>
            <a:xfrm>
              <a:off x="4118600" y="2035675"/>
              <a:ext cx="780325" cy="283950"/>
            </a:xfrm>
            <a:custGeom>
              <a:rect b="b" l="l" r="r" t="t"/>
              <a:pathLst>
                <a:path extrusionOk="0" h="11358" w="31213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092550" y="2314600"/>
              <a:ext cx="130675" cy="36300"/>
            </a:xfrm>
            <a:custGeom>
              <a:rect b="b" l="l" r="r" t="t"/>
              <a:pathLst>
                <a:path extrusionOk="0" h="1452" w="5227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4067800" y="2340650"/>
              <a:ext cx="136325" cy="45900"/>
            </a:xfrm>
            <a:custGeom>
              <a:rect b="b" l="l" r="r" t="t"/>
              <a:pathLst>
                <a:path extrusionOk="0" h="1836" w="5453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4050075" y="2365575"/>
              <a:ext cx="139650" cy="54900"/>
            </a:xfrm>
            <a:custGeom>
              <a:rect b="b" l="l" r="r" t="t"/>
              <a:pathLst>
                <a:path extrusionOk="0" h="2196" w="5586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4039250" y="2389000"/>
              <a:ext cx="141325" cy="63325"/>
            </a:xfrm>
            <a:custGeom>
              <a:rect b="b" l="l" r="r" t="t"/>
              <a:pathLst>
                <a:path extrusionOk="0" h="2533" w="5653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4035600" y="2410550"/>
              <a:ext cx="141325" cy="71050"/>
            </a:xfrm>
            <a:custGeom>
              <a:rect b="b" l="l" r="r" t="t"/>
              <a:pathLst>
                <a:path extrusionOk="0" h="2842" w="5653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4037375" y="2429975"/>
              <a:ext cx="142725" cy="77775"/>
            </a:xfrm>
            <a:custGeom>
              <a:rect b="b" l="l" r="r" t="t"/>
              <a:pathLst>
                <a:path extrusionOk="0" h="3111" w="5709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4045925" y="2447025"/>
              <a:ext cx="143200" cy="83325"/>
            </a:xfrm>
            <a:custGeom>
              <a:rect b="b" l="l" r="r" t="t"/>
              <a:pathLst>
                <a:path extrusionOk="0" h="3333" w="5728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4062325" y="2461200"/>
              <a:ext cx="141000" cy="87975"/>
            </a:xfrm>
            <a:custGeom>
              <a:rect b="b" l="l" r="r" t="t"/>
              <a:pathLst>
                <a:path extrusionOk="0" h="3519" w="564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4086175" y="2472350"/>
              <a:ext cx="136425" cy="91575"/>
            </a:xfrm>
            <a:custGeom>
              <a:rect b="b" l="l" r="r" t="t"/>
              <a:pathLst>
                <a:path extrusionOk="0" h="3663" w="5457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4117150" y="2480375"/>
              <a:ext cx="129975" cy="93525"/>
            </a:xfrm>
            <a:custGeom>
              <a:rect b="b" l="l" r="r" t="t"/>
              <a:pathLst>
                <a:path extrusionOk="0" h="3741" w="5199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4154900" y="2485125"/>
              <a:ext cx="121525" cy="93825"/>
            </a:xfrm>
            <a:custGeom>
              <a:rect b="b" l="l" r="r" t="t"/>
              <a:pathLst>
                <a:path extrusionOk="0" h="3753" w="4861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4199200" y="2485525"/>
              <a:ext cx="110650" cy="94225"/>
            </a:xfrm>
            <a:custGeom>
              <a:rect b="b" l="l" r="r" t="t"/>
              <a:pathLst>
                <a:path extrusionOk="0" h="3769" w="4426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4248950" y="2481875"/>
              <a:ext cx="97875" cy="94750"/>
            </a:xfrm>
            <a:custGeom>
              <a:rect b="b" l="l" r="r" t="t"/>
              <a:pathLst>
                <a:path extrusionOk="0" h="3790" w="3915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4303625" y="2474825"/>
              <a:ext cx="83425" cy="93800"/>
            </a:xfrm>
            <a:custGeom>
              <a:rect b="b" l="l" r="r" t="t"/>
              <a:pathLst>
                <a:path extrusionOk="0" h="3752" w="3337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4362600" y="2464000"/>
              <a:ext cx="67550" cy="91700"/>
            </a:xfrm>
            <a:custGeom>
              <a:rect b="b" l="l" r="r" t="t"/>
              <a:pathLst>
                <a:path extrusionOk="0" h="3668" w="2702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4424825" y="2449950"/>
              <a:ext cx="50225" cy="88025"/>
            </a:xfrm>
            <a:custGeom>
              <a:rect b="b" l="l" r="r" t="t"/>
              <a:pathLst>
                <a:path extrusionOk="0" h="3521" w="2009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4489225" y="2432900"/>
              <a:ext cx="31825" cy="82550"/>
            </a:xfrm>
            <a:custGeom>
              <a:rect b="b" l="l" r="r" t="t"/>
              <a:pathLst>
                <a:path extrusionOk="0" h="3302" w="1273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4550850" y="2413150"/>
              <a:ext cx="27000" cy="75725"/>
            </a:xfrm>
            <a:custGeom>
              <a:rect b="b" l="l" r="r" t="t"/>
              <a:pathLst>
                <a:path extrusionOk="0" h="3029" w="108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4597150" y="2390675"/>
              <a:ext cx="45425" cy="68050"/>
            </a:xfrm>
            <a:custGeom>
              <a:rect b="b" l="l" r="r" t="t"/>
              <a:pathLst>
                <a:path extrusionOk="0" h="2722" w="1817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"/>
            <p:cNvSpPr/>
            <p:nvPr/>
          </p:nvSpPr>
          <p:spPr>
            <a:xfrm>
              <a:off x="4642600" y="2366175"/>
              <a:ext cx="63200" cy="59150"/>
            </a:xfrm>
            <a:custGeom>
              <a:rect b="b" l="l" r="r" t="t"/>
              <a:pathLst>
                <a:path extrusionOk="0" h="2366" w="2528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"/>
            <p:cNvSpPr/>
            <p:nvPr/>
          </p:nvSpPr>
          <p:spPr>
            <a:xfrm>
              <a:off x="4686400" y="2340025"/>
              <a:ext cx="80100" cy="49150"/>
            </a:xfrm>
            <a:custGeom>
              <a:rect b="b" l="l" r="r" t="t"/>
              <a:pathLst>
                <a:path extrusionOk="0" h="1966" w="3204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"/>
            <p:cNvSpPr/>
            <p:nvPr/>
          </p:nvSpPr>
          <p:spPr>
            <a:xfrm>
              <a:off x="4728025" y="2312575"/>
              <a:ext cx="95625" cy="38400"/>
            </a:xfrm>
            <a:custGeom>
              <a:rect b="b" l="l" r="r" t="t"/>
              <a:pathLst>
                <a:path extrusionOk="0" h="1536" w="3825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"/>
            <p:cNvSpPr/>
            <p:nvPr/>
          </p:nvSpPr>
          <p:spPr>
            <a:xfrm>
              <a:off x="4766750" y="2284200"/>
              <a:ext cx="109250" cy="27175"/>
            </a:xfrm>
            <a:custGeom>
              <a:rect b="b" l="l" r="r" t="t"/>
              <a:pathLst>
                <a:path extrusionOk="0" h="1087" w="437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"/>
            <p:cNvSpPr/>
            <p:nvPr/>
          </p:nvSpPr>
          <p:spPr>
            <a:xfrm>
              <a:off x="4801800" y="2255500"/>
              <a:ext cx="121025" cy="15525"/>
            </a:xfrm>
            <a:custGeom>
              <a:rect b="b" l="l" r="r" t="t"/>
              <a:pathLst>
                <a:path extrusionOk="0" h="621" w="4841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4832475" y="2216650"/>
              <a:ext cx="130900" cy="20500"/>
            </a:xfrm>
            <a:custGeom>
              <a:rect b="b" l="l" r="r" t="t"/>
              <a:pathLst>
                <a:path extrusionOk="0" h="820" w="5236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4188300" y="2228625"/>
              <a:ext cx="635300" cy="249250"/>
            </a:xfrm>
            <a:custGeom>
              <a:rect b="b" l="l" r="r" t="t"/>
              <a:pathLst>
                <a:path extrusionOk="0" h="9970" w="25412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4632900" y="2172150"/>
              <a:ext cx="368600" cy="69175"/>
            </a:xfrm>
            <a:custGeom>
              <a:rect b="b" l="l" r="r" t="t"/>
              <a:pathLst>
                <a:path extrusionOk="0" h="2767" w="14744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"/>
            <p:cNvSpPr/>
            <p:nvPr/>
          </p:nvSpPr>
          <p:spPr>
            <a:xfrm>
              <a:off x="4880050" y="2139925"/>
              <a:ext cx="143800" cy="41650"/>
            </a:xfrm>
            <a:custGeom>
              <a:rect b="b" l="l" r="r" t="t"/>
              <a:pathLst>
                <a:path extrusionOk="0" h="1666" w="5752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"/>
            <p:cNvSpPr/>
            <p:nvPr/>
          </p:nvSpPr>
          <p:spPr>
            <a:xfrm>
              <a:off x="4896350" y="2104325"/>
              <a:ext cx="146400" cy="51050"/>
            </a:xfrm>
            <a:custGeom>
              <a:rect b="b" l="l" r="r" t="t"/>
              <a:pathLst>
                <a:path extrusionOk="0" h="2042" w="5856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"/>
            <p:cNvSpPr/>
            <p:nvPr/>
          </p:nvSpPr>
          <p:spPr>
            <a:xfrm>
              <a:off x="4906875" y="2071350"/>
              <a:ext cx="147050" cy="59575"/>
            </a:xfrm>
            <a:custGeom>
              <a:rect b="b" l="l" r="r" t="t"/>
              <a:pathLst>
                <a:path extrusionOk="0" h="2383" w="5882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"/>
            <p:cNvSpPr/>
            <p:nvPr/>
          </p:nvSpPr>
          <p:spPr>
            <a:xfrm>
              <a:off x="4911725" y="2041475"/>
              <a:ext cx="145775" cy="67075"/>
            </a:xfrm>
            <a:custGeom>
              <a:rect b="b" l="l" r="r" t="t"/>
              <a:pathLst>
                <a:path extrusionOk="0" h="2683" w="5831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"/>
            <p:cNvSpPr/>
            <p:nvPr/>
          </p:nvSpPr>
          <p:spPr>
            <a:xfrm>
              <a:off x="4909825" y="2015225"/>
              <a:ext cx="145575" cy="73225"/>
            </a:xfrm>
            <a:custGeom>
              <a:rect b="b" l="l" r="r" t="t"/>
              <a:pathLst>
                <a:path extrusionOk="0" h="2929" w="5823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"/>
            <p:cNvSpPr/>
            <p:nvPr/>
          </p:nvSpPr>
          <p:spPr>
            <a:xfrm>
              <a:off x="4901775" y="1992900"/>
              <a:ext cx="144675" cy="77975"/>
            </a:xfrm>
            <a:custGeom>
              <a:rect b="b" l="l" r="r" t="t"/>
              <a:pathLst>
                <a:path extrusionOk="0" h="3119" w="5787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"/>
            <p:cNvSpPr/>
            <p:nvPr/>
          </p:nvSpPr>
          <p:spPr>
            <a:xfrm>
              <a:off x="4888675" y="1974500"/>
              <a:ext cx="141150" cy="81850"/>
            </a:xfrm>
            <a:custGeom>
              <a:rect b="b" l="l" r="r" t="t"/>
              <a:pathLst>
                <a:path extrusionOk="0" h="3274" w="5646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"/>
            <p:cNvSpPr/>
            <p:nvPr/>
          </p:nvSpPr>
          <p:spPr>
            <a:xfrm>
              <a:off x="4870800" y="1960275"/>
              <a:ext cx="135500" cy="84475"/>
            </a:xfrm>
            <a:custGeom>
              <a:rect b="b" l="l" r="r" t="t"/>
              <a:pathLst>
                <a:path extrusionOk="0" h="3379" w="542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"/>
            <p:cNvSpPr/>
            <p:nvPr/>
          </p:nvSpPr>
          <p:spPr>
            <a:xfrm>
              <a:off x="4847875" y="1950675"/>
              <a:ext cx="128550" cy="85525"/>
            </a:xfrm>
            <a:custGeom>
              <a:rect b="b" l="l" r="r" t="t"/>
              <a:pathLst>
                <a:path extrusionOk="0" h="3421" w="5142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"/>
            <p:cNvSpPr/>
            <p:nvPr/>
          </p:nvSpPr>
          <p:spPr>
            <a:xfrm>
              <a:off x="4820675" y="1945525"/>
              <a:ext cx="119925" cy="85250"/>
            </a:xfrm>
            <a:custGeom>
              <a:rect b="b" l="l" r="r" t="t"/>
              <a:pathLst>
                <a:path extrusionOk="0" h="3410" w="4797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"/>
            <p:cNvSpPr/>
            <p:nvPr/>
          </p:nvSpPr>
          <p:spPr>
            <a:xfrm>
              <a:off x="4789725" y="1944525"/>
              <a:ext cx="109225" cy="84625"/>
            </a:xfrm>
            <a:custGeom>
              <a:rect b="b" l="l" r="r" t="t"/>
              <a:pathLst>
                <a:path extrusionOk="0" h="3385" w="4369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"/>
            <p:cNvSpPr/>
            <p:nvPr/>
          </p:nvSpPr>
          <p:spPr>
            <a:xfrm>
              <a:off x="4755550" y="1946800"/>
              <a:ext cx="97300" cy="84675"/>
            </a:xfrm>
            <a:custGeom>
              <a:rect b="b" l="l" r="r" t="t"/>
              <a:pathLst>
                <a:path extrusionOk="0" h="3387" w="3892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"/>
            <p:cNvSpPr/>
            <p:nvPr/>
          </p:nvSpPr>
          <p:spPr>
            <a:xfrm>
              <a:off x="4718500" y="1953275"/>
              <a:ext cx="84500" cy="83750"/>
            </a:xfrm>
            <a:custGeom>
              <a:rect b="b" l="l" r="r" t="t"/>
              <a:pathLst>
                <a:path extrusionOk="0" h="3350" w="338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"/>
            <p:cNvSpPr/>
            <p:nvPr/>
          </p:nvSpPr>
          <p:spPr>
            <a:xfrm>
              <a:off x="4678950" y="1963850"/>
              <a:ext cx="70775" cy="81950"/>
            </a:xfrm>
            <a:custGeom>
              <a:rect b="b" l="l" r="r" t="t"/>
              <a:pathLst>
                <a:path extrusionOk="0" h="3278" w="2831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"/>
            <p:cNvSpPr/>
            <p:nvPr/>
          </p:nvSpPr>
          <p:spPr>
            <a:xfrm>
              <a:off x="4637575" y="1978575"/>
              <a:ext cx="56050" cy="78900"/>
            </a:xfrm>
            <a:custGeom>
              <a:rect b="b" l="l" r="r" t="t"/>
              <a:pathLst>
                <a:path extrusionOk="0" h="3156" w="2242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"/>
            <p:cNvSpPr/>
            <p:nvPr/>
          </p:nvSpPr>
          <p:spPr>
            <a:xfrm>
              <a:off x="4595075" y="1997325"/>
              <a:ext cx="40475" cy="74500"/>
            </a:xfrm>
            <a:custGeom>
              <a:rect b="b" l="l" r="r" t="t"/>
              <a:pathLst>
                <a:path extrusionOk="0" h="2980" w="1619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"/>
            <p:cNvSpPr/>
            <p:nvPr/>
          </p:nvSpPr>
          <p:spPr>
            <a:xfrm>
              <a:off x="4551875" y="2019500"/>
              <a:ext cx="24650" cy="69200"/>
            </a:xfrm>
            <a:custGeom>
              <a:rect b="b" l="l" r="r" t="t"/>
              <a:pathLst>
                <a:path extrusionOk="0" h="2768" w="986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"/>
            <p:cNvSpPr/>
            <p:nvPr/>
          </p:nvSpPr>
          <p:spPr>
            <a:xfrm>
              <a:off x="4496225" y="2044775"/>
              <a:ext cx="27875" cy="63275"/>
            </a:xfrm>
            <a:custGeom>
              <a:rect b="b" l="l" r="r" t="t"/>
              <a:pathLst>
                <a:path extrusionOk="0" h="2531" w="1115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"/>
            <p:cNvSpPr/>
            <p:nvPr/>
          </p:nvSpPr>
          <p:spPr>
            <a:xfrm>
              <a:off x="4437875" y="2072975"/>
              <a:ext cx="43300" cy="56425"/>
            </a:xfrm>
            <a:custGeom>
              <a:rect b="b" l="l" r="r" t="t"/>
              <a:pathLst>
                <a:path extrusionOk="0" h="2257" w="1732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"/>
            <p:cNvSpPr/>
            <p:nvPr/>
          </p:nvSpPr>
          <p:spPr>
            <a:xfrm>
              <a:off x="4380875" y="2103775"/>
              <a:ext cx="58275" cy="48650"/>
            </a:xfrm>
            <a:custGeom>
              <a:rect b="b" l="l" r="r" t="t"/>
              <a:pathLst>
                <a:path extrusionOk="0" h="1946" w="2331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"/>
            <p:cNvSpPr/>
            <p:nvPr/>
          </p:nvSpPr>
          <p:spPr>
            <a:xfrm>
              <a:off x="4325925" y="2136700"/>
              <a:ext cx="72575" cy="40275"/>
            </a:xfrm>
            <a:custGeom>
              <a:rect b="b" l="l" r="r" t="t"/>
              <a:pathLst>
                <a:path extrusionOk="0" h="1611" w="2903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"/>
            <p:cNvSpPr/>
            <p:nvPr/>
          </p:nvSpPr>
          <p:spPr>
            <a:xfrm>
              <a:off x="4273900" y="2171375"/>
              <a:ext cx="85825" cy="31375"/>
            </a:xfrm>
            <a:custGeom>
              <a:rect b="b" l="l" r="r" t="t"/>
              <a:pathLst>
                <a:path extrusionOk="0" h="1255" w="3433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"/>
            <p:cNvSpPr/>
            <p:nvPr/>
          </p:nvSpPr>
          <p:spPr>
            <a:xfrm>
              <a:off x="4225375" y="2207500"/>
              <a:ext cx="98150" cy="21800"/>
            </a:xfrm>
            <a:custGeom>
              <a:rect b="b" l="l" r="r" t="t"/>
              <a:pathLst>
                <a:path extrusionOk="0" h="872" w="3926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"/>
            <p:cNvSpPr/>
            <p:nvPr/>
          </p:nvSpPr>
          <p:spPr>
            <a:xfrm>
              <a:off x="4181100" y="2244450"/>
              <a:ext cx="109400" cy="13325"/>
            </a:xfrm>
            <a:custGeom>
              <a:rect b="b" l="l" r="r" t="t"/>
              <a:pathLst>
                <a:path extrusionOk="0" h="533" w="4376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"/>
            <p:cNvSpPr/>
            <p:nvPr/>
          </p:nvSpPr>
          <p:spPr>
            <a:xfrm>
              <a:off x="3874800" y="2335025"/>
              <a:ext cx="96450" cy="19875"/>
            </a:xfrm>
            <a:custGeom>
              <a:rect b="b" l="l" r="r" t="t"/>
              <a:pathLst>
                <a:path extrusionOk="0" h="795" w="3858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"/>
            <p:cNvSpPr/>
            <p:nvPr/>
          </p:nvSpPr>
          <p:spPr>
            <a:xfrm>
              <a:off x="3849275" y="2359725"/>
              <a:ext cx="99425" cy="23675"/>
            </a:xfrm>
            <a:custGeom>
              <a:rect b="b" l="l" r="r" t="t"/>
              <a:pathLst>
                <a:path extrusionOk="0" h="947" w="3977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"/>
            <p:cNvSpPr/>
            <p:nvPr/>
          </p:nvSpPr>
          <p:spPr>
            <a:xfrm>
              <a:off x="3825500" y="2384125"/>
              <a:ext cx="102950" cy="27675"/>
            </a:xfrm>
            <a:custGeom>
              <a:rect b="b" l="l" r="r" t="t"/>
              <a:pathLst>
                <a:path extrusionOk="0" h="1107" w="4118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"/>
            <p:cNvSpPr/>
            <p:nvPr/>
          </p:nvSpPr>
          <p:spPr>
            <a:xfrm>
              <a:off x="3804850" y="2408225"/>
              <a:ext cx="105350" cy="31425"/>
            </a:xfrm>
            <a:custGeom>
              <a:rect b="b" l="l" r="r" t="t"/>
              <a:pathLst>
                <a:path extrusionOk="0" h="1257" w="4214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"/>
            <p:cNvSpPr/>
            <p:nvPr/>
          </p:nvSpPr>
          <p:spPr>
            <a:xfrm>
              <a:off x="3785550" y="2432150"/>
              <a:ext cx="107725" cy="35225"/>
            </a:xfrm>
            <a:custGeom>
              <a:rect b="b" l="l" r="r" t="t"/>
              <a:pathLst>
                <a:path extrusionOk="0" h="1409" w="4309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"/>
            <p:cNvSpPr/>
            <p:nvPr/>
          </p:nvSpPr>
          <p:spPr>
            <a:xfrm>
              <a:off x="3769575" y="2455300"/>
              <a:ext cx="110100" cy="39025"/>
            </a:xfrm>
            <a:custGeom>
              <a:rect b="b" l="l" r="r" t="t"/>
              <a:pathLst>
                <a:path extrusionOk="0" h="1561" w="4404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"/>
            <p:cNvSpPr/>
            <p:nvPr/>
          </p:nvSpPr>
          <p:spPr>
            <a:xfrm>
              <a:off x="3755800" y="2478175"/>
              <a:ext cx="111550" cy="42600"/>
            </a:xfrm>
            <a:custGeom>
              <a:rect b="b" l="l" r="r" t="t"/>
              <a:pathLst>
                <a:path extrusionOk="0" h="1704" w="4462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"/>
            <p:cNvSpPr/>
            <p:nvPr/>
          </p:nvSpPr>
          <p:spPr>
            <a:xfrm>
              <a:off x="3744125" y="2500325"/>
              <a:ext cx="113550" cy="46375"/>
            </a:xfrm>
            <a:custGeom>
              <a:rect b="b" l="l" r="r" t="t"/>
              <a:pathLst>
                <a:path extrusionOk="0" h="1855" w="4542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"/>
            <p:cNvSpPr/>
            <p:nvPr/>
          </p:nvSpPr>
          <p:spPr>
            <a:xfrm>
              <a:off x="3736200" y="2521700"/>
              <a:ext cx="114250" cy="49725"/>
            </a:xfrm>
            <a:custGeom>
              <a:rect b="b" l="l" r="r" t="t"/>
              <a:pathLst>
                <a:path extrusionOk="0" h="1989" w="457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"/>
            <p:cNvSpPr/>
            <p:nvPr/>
          </p:nvSpPr>
          <p:spPr>
            <a:xfrm>
              <a:off x="3730050" y="2542700"/>
              <a:ext cx="114550" cy="52925"/>
            </a:xfrm>
            <a:custGeom>
              <a:rect b="b" l="l" r="r" t="t"/>
              <a:pathLst>
                <a:path extrusionOk="0" h="2117" w="4582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"/>
            <p:cNvSpPr/>
            <p:nvPr/>
          </p:nvSpPr>
          <p:spPr>
            <a:xfrm>
              <a:off x="3727175" y="2562225"/>
              <a:ext cx="115450" cy="56425"/>
            </a:xfrm>
            <a:custGeom>
              <a:rect b="b" l="l" r="r" t="t"/>
              <a:pathLst>
                <a:path extrusionOk="0" h="2257" w="4618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"/>
            <p:cNvSpPr/>
            <p:nvPr/>
          </p:nvSpPr>
          <p:spPr>
            <a:xfrm>
              <a:off x="3726825" y="2581250"/>
              <a:ext cx="115850" cy="59300"/>
            </a:xfrm>
            <a:custGeom>
              <a:rect b="b" l="l" r="r" t="t"/>
              <a:pathLst>
                <a:path extrusionOk="0" h="2372" w="4634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"/>
            <p:cNvSpPr/>
            <p:nvPr/>
          </p:nvSpPr>
          <p:spPr>
            <a:xfrm>
              <a:off x="3728600" y="2599300"/>
              <a:ext cx="116125" cy="62475"/>
            </a:xfrm>
            <a:custGeom>
              <a:rect b="b" l="l" r="r" t="t"/>
              <a:pathLst>
                <a:path extrusionOk="0" h="2499" w="4645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"/>
            <p:cNvSpPr/>
            <p:nvPr/>
          </p:nvSpPr>
          <p:spPr>
            <a:xfrm>
              <a:off x="3733925" y="2615925"/>
              <a:ext cx="116750" cy="65100"/>
            </a:xfrm>
            <a:custGeom>
              <a:rect b="b" l="l" r="r" t="t"/>
              <a:pathLst>
                <a:path extrusionOk="0" h="2604" w="467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3741175" y="2631900"/>
              <a:ext cx="117125" cy="67475"/>
            </a:xfrm>
            <a:custGeom>
              <a:rect b="b" l="l" r="r" t="t"/>
              <a:pathLst>
                <a:path extrusionOk="0" h="2699" w="4685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"/>
            <p:cNvSpPr/>
            <p:nvPr/>
          </p:nvSpPr>
          <p:spPr>
            <a:xfrm>
              <a:off x="3752250" y="2646225"/>
              <a:ext cx="116075" cy="70175"/>
            </a:xfrm>
            <a:custGeom>
              <a:rect b="b" l="l" r="r" t="t"/>
              <a:pathLst>
                <a:path extrusionOk="0" h="2807" w="4643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"/>
            <p:cNvSpPr/>
            <p:nvPr/>
          </p:nvSpPr>
          <p:spPr>
            <a:xfrm>
              <a:off x="3765975" y="2659350"/>
              <a:ext cx="115525" cy="72125"/>
            </a:xfrm>
            <a:custGeom>
              <a:rect b="b" l="l" r="r" t="t"/>
              <a:pathLst>
                <a:path extrusionOk="0" h="2885" w="4621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"/>
            <p:cNvSpPr/>
            <p:nvPr/>
          </p:nvSpPr>
          <p:spPr>
            <a:xfrm>
              <a:off x="3782000" y="2671575"/>
              <a:ext cx="114250" cy="74025"/>
            </a:xfrm>
            <a:custGeom>
              <a:rect b="b" l="l" r="r" t="t"/>
              <a:pathLst>
                <a:path extrusionOk="0" h="2961" w="457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"/>
            <p:cNvSpPr/>
            <p:nvPr/>
          </p:nvSpPr>
          <p:spPr>
            <a:xfrm>
              <a:off x="3802175" y="2681575"/>
              <a:ext cx="112125" cy="75950"/>
            </a:xfrm>
            <a:custGeom>
              <a:rect b="b" l="l" r="r" t="t"/>
              <a:pathLst>
                <a:path extrusionOk="0" h="3038" w="4485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"/>
            <p:cNvSpPr/>
            <p:nvPr/>
          </p:nvSpPr>
          <p:spPr>
            <a:xfrm>
              <a:off x="3824300" y="2690700"/>
              <a:ext cx="110200" cy="77150"/>
            </a:xfrm>
            <a:custGeom>
              <a:rect b="b" l="l" r="r" t="t"/>
              <a:pathLst>
                <a:path extrusionOk="0" h="3086" w="4408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"/>
            <p:cNvSpPr/>
            <p:nvPr/>
          </p:nvSpPr>
          <p:spPr>
            <a:xfrm>
              <a:off x="5168425" y="2138975"/>
              <a:ext cx="115800" cy="23325"/>
            </a:xfrm>
            <a:custGeom>
              <a:rect b="b" l="l" r="r" t="t"/>
              <a:pathLst>
                <a:path extrusionOk="0" h="933" w="4632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"/>
            <p:cNvSpPr/>
            <p:nvPr/>
          </p:nvSpPr>
          <p:spPr>
            <a:xfrm>
              <a:off x="5189125" y="2108350"/>
              <a:ext cx="117750" cy="27600"/>
            </a:xfrm>
            <a:custGeom>
              <a:rect b="b" l="l" r="r" t="t"/>
              <a:pathLst>
                <a:path extrusionOk="0" h="1104" w="471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"/>
            <p:cNvSpPr/>
            <p:nvPr/>
          </p:nvSpPr>
          <p:spPr>
            <a:xfrm>
              <a:off x="5206775" y="2078400"/>
              <a:ext cx="120275" cy="31875"/>
            </a:xfrm>
            <a:custGeom>
              <a:rect b="b" l="l" r="r" t="t"/>
              <a:pathLst>
                <a:path extrusionOk="0" h="1275" w="4811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"/>
            <p:cNvSpPr/>
            <p:nvPr/>
          </p:nvSpPr>
          <p:spPr>
            <a:xfrm>
              <a:off x="5221850" y="2049550"/>
              <a:ext cx="121250" cy="35825"/>
            </a:xfrm>
            <a:custGeom>
              <a:rect b="b" l="l" r="r" t="t"/>
              <a:pathLst>
                <a:path extrusionOk="0" h="1433" w="485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"/>
            <p:cNvSpPr/>
            <p:nvPr/>
          </p:nvSpPr>
          <p:spPr>
            <a:xfrm>
              <a:off x="5235150" y="2021375"/>
              <a:ext cx="122125" cy="39625"/>
            </a:xfrm>
            <a:custGeom>
              <a:rect b="b" l="l" r="r" t="t"/>
              <a:pathLst>
                <a:path extrusionOk="0" h="1585" w="4885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"/>
            <p:cNvSpPr/>
            <p:nvPr/>
          </p:nvSpPr>
          <p:spPr>
            <a:xfrm>
              <a:off x="5244400" y="1994600"/>
              <a:ext cx="122875" cy="43300"/>
            </a:xfrm>
            <a:custGeom>
              <a:rect b="b" l="l" r="r" t="t"/>
              <a:pathLst>
                <a:path extrusionOk="0" h="1732" w="4915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"/>
            <p:cNvSpPr/>
            <p:nvPr/>
          </p:nvSpPr>
          <p:spPr>
            <a:xfrm>
              <a:off x="5252150" y="1968900"/>
              <a:ext cx="122425" cy="46550"/>
            </a:xfrm>
            <a:custGeom>
              <a:rect b="b" l="l" r="r" t="t"/>
              <a:pathLst>
                <a:path extrusionOk="0" h="1862" w="4897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"/>
            <p:cNvSpPr/>
            <p:nvPr/>
          </p:nvSpPr>
          <p:spPr>
            <a:xfrm>
              <a:off x="5256750" y="1944275"/>
              <a:ext cx="122550" cy="49900"/>
            </a:xfrm>
            <a:custGeom>
              <a:rect b="b" l="l" r="r" t="t"/>
              <a:pathLst>
                <a:path extrusionOk="0" h="1996" w="4902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"/>
            <p:cNvSpPr/>
            <p:nvPr/>
          </p:nvSpPr>
          <p:spPr>
            <a:xfrm>
              <a:off x="5258625" y="1921425"/>
              <a:ext cx="121225" cy="52650"/>
            </a:xfrm>
            <a:custGeom>
              <a:rect b="b" l="l" r="r" t="t"/>
              <a:pathLst>
                <a:path extrusionOk="0" h="2106" w="4849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"/>
            <p:cNvSpPr/>
            <p:nvPr/>
          </p:nvSpPr>
          <p:spPr>
            <a:xfrm>
              <a:off x="5258000" y="1899600"/>
              <a:ext cx="121525" cy="55125"/>
            </a:xfrm>
            <a:custGeom>
              <a:rect b="b" l="l" r="r" t="t"/>
              <a:pathLst>
                <a:path extrusionOk="0" h="2205" w="4861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"/>
            <p:cNvSpPr/>
            <p:nvPr/>
          </p:nvSpPr>
          <p:spPr>
            <a:xfrm>
              <a:off x="5254250" y="1879425"/>
              <a:ext cx="120400" cy="57775"/>
            </a:xfrm>
            <a:custGeom>
              <a:rect b="b" l="l" r="r" t="t"/>
              <a:pathLst>
                <a:path extrusionOk="0" h="2311" w="4816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"/>
            <p:cNvSpPr/>
            <p:nvPr/>
          </p:nvSpPr>
          <p:spPr>
            <a:xfrm>
              <a:off x="5247900" y="1860875"/>
              <a:ext cx="119900" cy="59700"/>
            </a:xfrm>
            <a:custGeom>
              <a:rect b="b" l="l" r="r" t="t"/>
              <a:pathLst>
                <a:path extrusionOk="0" h="2388" w="4796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"/>
            <p:cNvSpPr/>
            <p:nvPr/>
          </p:nvSpPr>
          <p:spPr>
            <a:xfrm>
              <a:off x="5240100" y="1843350"/>
              <a:ext cx="118100" cy="61825"/>
            </a:xfrm>
            <a:custGeom>
              <a:rect b="b" l="l" r="r" t="t"/>
              <a:pathLst>
                <a:path extrusionOk="0" h="2473" w="4724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"/>
            <p:cNvSpPr/>
            <p:nvPr/>
          </p:nvSpPr>
          <p:spPr>
            <a:xfrm>
              <a:off x="5228450" y="1828175"/>
              <a:ext cx="116675" cy="63325"/>
            </a:xfrm>
            <a:custGeom>
              <a:rect b="b" l="l" r="r" t="t"/>
              <a:pathLst>
                <a:path extrusionOk="0" h="2533" w="4667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"/>
            <p:cNvSpPr/>
            <p:nvPr/>
          </p:nvSpPr>
          <p:spPr>
            <a:xfrm>
              <a:off x="5215375" y="1814175"/>
              <a:ext cx="115000" cy="64500"/>
            </a:xfrm>
            <a:custGeom>
              <a:rect b="b" l="l" r="r" t="t"/>
              <a:pathLst>
                <a:path extrusionOk="0" h="2580" w="460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"/>
            <p:cNvSpPr/>
            <p:nvPr/>
          </p:nvSpPr>
          <p:spPr>
            <a:xfrm>
              <a:off x="5200150" y="1801750"/>
              <a:ext cx="112000" cy="65950"/>
            </a:xfrm>
            <a:custGeom>
              <a:rect b="b" l="l" r="r" t="t"/>
              <a:pathLst>
                <a:path extrusionOk="0" h="2638" w="448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"/>
            <p:cNvSpPr/>
            <p:nvPr/>
          </p:nvSpPr>
          <p:spPr>
            <a:xfrm>
              <a:off x="5140875" y="1775200"/>
              <a:ext cx="102850" cy="67825"/>
            </a:xfrm>
            <a:custGeom>
              <a:rect b="b" l="l" r="r" t="t"/>
              <a:pathLst>
                <a:path extrusionOk="0" h="2713" w="4114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"/>
            <p:cNvSpPr/>
            <p:nvPr/>
          </p:nvSpPr>
          <p:spPr>
            <a:xfrm>
              <a:off x="5117250" y="1769725"/>
              <a:ext cx="99475" cy="67750"/>
            </a:xfrm>
            <a:custGeom>
              <a:rect b="b" l="l" r="r" t="t"/>
              <a:pathLst>
                <a:path extrusionOk="0" h="2710" w="3979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"/>
            <p:cNvSpPr/>
            <p:nvPr/>
          </p:nvSpPr>
          <p:spPr>
            <a:xfrm>
              <a:off x="3519850" y="2366475"/>
              <a:ext cx="865575" cy="536825"/>
            </a:xfrm>
            <a:custGeom>
              <a:rect b="b" l="l" r="r" t="t"/>
              <a:pathLst>
                <a:path extrusionOk="0" h="21473" w="34623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"/>
            <p:cNvSpPr/>
            <p:nvPr/>
          </p:nvSpPr>
          <p:spPr>
            <a:xfrm>
              <a:off x="3632775" y="2354125"/>
              <a:ext cx="772150" cy="473200"/>
            </a:xfrm>
            <a:custGeom>
              <a:rect b="b" l="l" r="r" t="t"/>
              <a:pathLst>
                <a:path extrusionOk="0" h="18928" w="30886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"/>
            <p:cNvSpPr/>
            <p:nvPr/>
          </p:nvSpPr>
          <p:spPr>
            <a:xfrm>
              <a:off x="4509100" y="1710675"/>
              <a:ext cx="1035800" cy="1044175"/>
            </a:xfrm>
            <a:custGeom>
              <a:rect b="b" l="l" r="r" t="t"/>
              <a:pathLst>
                <a:path extrusionOk="0" h="41767" w="41432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"/>
            <p:cNvSpPr/>
            <p:nvPr/>
          </p:nvSpPr>
          <p:spPr>
            <a:xfrm>
              <a:off x="4512975" y="1769675"/>
              <a:ext cx="918150" cy="924550"/>
            </a:xfrm>
            <a:custGeom>
              <a:rect b="b" l="l" r="r" t="t"/>
              <a:pathLst>
                <a:path extrusionOk="0" h="36982" w="36726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"/>
            <p:cNvSpPr/>
            <p:nvPr/>
          </p:nvSpPr>
          <p:spPr>
            <a:xfrm>
              <a:off x="3827950" y="1673750"/>
              <a:ext cx="1552675" cy="627325"/>
            </a:xfrm>
            <a:custGeom>
              <a:rect b="b" l="l" r="r" t="t"/>
              <a:pathLst>
                <a:path extrusionOk="0" h="25093" w="62107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"/>
            <p:cNvSpPr/>
            <p:nvPr/>
          </p:nvSpPr>
          <p:spPr>
            <a:xfrm>
              <a:off x="3902475" y="1735025"/>
              <a:ext cx="1387625" cy="560975"/>
            </a:xfrm>
            <a:custGeom>
              <a:rect b="b" l="l" r="r" t="t"/>
              <a:pathLst>
                <a:path extrusionOk="0" h="22439" w="55505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"/>
            <p:cNvSpPr/>
            <p:nvPr/>
          </p:nvSpPr>
          <p:spPr>
            <a:xfrm>
              <a:off x="3014650" y="2421650"/>
              <a:ext cx="82750" cy="17575"/>
            </a:xfrm>
            <a:custGeom>
              <a:rect b="b" l="l" r="r" t="t"/>
              <a:pathLst>
                <a:path extrusionOk="0" h="703" w="331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"/>
            <p:cNvSpPr/>
            <p:nvPr/>
          </p:nvSpPr>
          <p:spPr>
            <a:xfrm>
              <a:off x="2993300" y="2440600"/>
              <a:ext cx="83925" cy="18600"/>
            </a:xfrm>
            <a:custGeom>
              <a:rect b="b" l="l" r="r" t="t"/>
              <a:pathLst>
                <a:path extrusionOk="0" h="744" w="3357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"/>
            <p:cNvSpPr/>
            <p:nvPr/>
          </p:nvSpPr>
          <p:spPr>
            <a:xfrm>
              <a:off x="2972400" y="2459650"/>
              <a:ext cx="84575" cy="19525"/>
            </a:xfrm>
            <a:custGeom>
              <a:rect b="b" l="l" r="r" t="t"/>
              <a:pathLst>
                <a:path extrusionOk="0" h="781" w="3383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"/>
            <p:cNvSpPr/>
            <p:nvPr/>
          </p:nvSpPr>
          <p:spPr>
            <a:xfrm>
              <a:off x="2952050" y="2478600"/>
              <a:ext cx="85800" cy="20550"/>
            </a:xfrm>
            <a:custGeom>
              <a:rect b="b" l="l" r="r" t="t"/>
              <a:pathLst>
                <a:path extrusionOk="0" h="822" w="3432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"/>
            <p:cNvSpPr/>
            <p:nvPr/>
          </p:nvSpPr>
          <p:spPr>
            <a:xfrm>
              <a:off x="2931575" y="2497625"/>
              <a:ext cx="87025" cy="21600"/>
            </a:xfrm>
            <a:custGeom>
              <a:rect b="b" l="l" r="r" t="t"/>
              <a:pathLst>
                <a:path extrusionOk="0" h="864" w="3481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"/>
            <p:cNvSpPr/>
            <p:nvPr/>
          </p:nvSpPr>
          <p:spPr>
            <a:xfrm>
              <a:off x="2911650" y="2516775"/>
              <a:ext cx="87625" cy="22500"/>
            </a:xfrm>
            <a:custGeom>
              <a:rect b="b" l="l" r="r" t="t"/>
              <a:pathLst>
                <a:path extrusionOk="0" h="900" w="3505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"/>
            <p:cNvSpPr/>
            <p:nvPr/>
          </p:nvSpPr>
          <p:spPr>
            <a:xfrm>
              <a:off x="2892250" y="2535750"/>
              <a:ext cx="88825" cy="23575"/>
            </a:xfrm>
            <a:custGeom>
              <a:rect b="b" l="l" r="r" t="t"/>
              <a:pathLst>
                <a:path extrusionOk="0" h="943" w="3553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"/>
            <p:cNvSpPr/>
            <p:nvPr/>
          </p:nvSpPr>
          <p:spPr>
            <a:xfrm>
              <a:off x="2872750" y="2554825"/>
              <a:ext cx="90000" cy="24650"/>
            </a:xfrm>
            <a:custGeom>
              <a:rect b="b" l="l" r="r" t="t"/>
              <a:pathLst>
                <a:path extrusionOk="0" h="986" w="360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"/>
            <p:cNvSpPr/>
            <p:nvPr/>
          </p:nvSpPr>
          <p:spPr>
            <a:xfrm>
              <a:off x="2853900" y="2574000"/>
              <a:ext cx="90550" cy="25600"/>
            </a:xfrm>
            <a:custGeom>
              <a:rect b="b" l="l" r="r" t="t"/>
              <a:pathLst>
                <a:path extrusionOk="0" h="1024" w="3622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"/>
            <p:cNvSpPr/>
            <p:nvPr/>
          </p:nvSpPr>
          <p:spPr>
            <a:xfrm>
              <a:off x="2835500" y="2593000"/>
              <a:ext cx="91750" cy="26700"/>
            </a:xfrm>
            <a:custGeom>
              <a:rect b="b" l="l" r="r" t="t"/>
              <a:pathLst>
                <a:path extrusionOk="0" h="1068" w="367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"/>
            <p:cNvSpPr/>
            <p:nvPr/>
          </p:nvSpPr>
          <p:spPr>
            <a:xfrm>
              <a:off x="2817000" y="2612125"/>
              <a:ext cx="92925" cy="27775"/>
            </a:xfrm>
            <a:custGeom>
              <a:rect b="b" l="l" r="r" t="t"/>
              <a:pathLst>
                <a:path extrusionOk="0" h="1111" w="3717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"/>
            <p:cNvSpPr/>
            <p:nvPr/>
          </p:nvSpPr>
          <p:spPr>
            <a:xfrm>
              <a:off x="2799300" y="2631300"/>
              <a:ext cx="93450" cy="28700"/>
            </a:xfrm>
            <a:custGeom>
              <a:rect b="b" l="l" r="r" t="t"/>
              <a:pathLst>
                <a:path extrusionOk="0" h="1148" w="3738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"/>
            <p:cNvSpPr/>
            <p:nvPr/>
          </p:nvSpPr>
          <p:spPr>
            <a:xfrm>
              <a:off x="2781975" y="2650300"/>
              <a:ext cx="94575" cy="29825"/>
            </a:xfrm>
            <a:custGeom>
              <a:rect b="b" l="l" r="r" t="t"/>
              <a:pathLst>
                <a:path extrusionOk="0" h="1193" w="3783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"/>
            <p:cNvSpPr/>
            <p:nvPr/>
          </p:nvSpPr>
          <p:spPr>
            <a:xfrm>
              <a:off x="2764525" y="2669400"/>
              <a:ext cx="95725" cy="30950"/>
            </a:xfrm>
            <a:custGeom>
              <a:rect b="b" l="l" r="r" t="t"/>
              <a:pathLst>
                <a:path extrusionOk="0" h="1238" w="3829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"/>
            <p:cNvSpPr/>
            <p:nvPr/>
          </p:nvSpPr>
          <p:spPr>
            <a:xfrm>
              <a:off x="2748050" y="2688500"/>
              <a:ext cx="96200" cy="31900"/>
            </a:xfrm>
            <a:custGeom>
              <a:rect b="b" l="l" r="r" t="t"/>
              <a:pathLst>
                <a:path extrusionOk="0" h="1276" w="3848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"/>
            <p:cNvSpPr/>
            <p:nvPr/>
          </p:nvSpPr>
          <p:spPr>
            <a:xfrm>
              <a:off x="2731825" y="2707475"/>
              <a:ext cx="97325" cy="33025"/>
            </a:xfrm>
            <a:custGeom>
              <a:rect b="b" l="l" r="r" t="t"/>
              <a:pathLst>
                <a:path extrusionOk="0" h="1321" w="3893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"/>
            <p:cNvSpPr/>
            <p:nvPr/>
          </p:nvSpPr>
          <p:spPr>
            <a:xfrm>
              <a:off x="2715500" y="2726575"/>
              <a:ext cx="98400" cy="34125"/>
            </a:xfrm>
            <a:custGeom>
              <a:rect b="b" l="l" r="r" t="t"/>
              <a:pathLst>
                <a:path extrusionOk="0" h="1365" w="3936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"/>
            <p:cNvSpPr/>
            <p:nvPr/>
          </p:nvSpPr>
          <p:spPr>
            <a:xfrm>
              <a:off x="2700350" y="2745575"/>
              <a:ext cx="98875" cy="35100"/>
            </a:xfrm>
            <a:custGeom>
              <a:rect b="b" l="l" r="r" t="t"/>
              <a:pathLst>
                <a:path extrusionOk="0" h="1404" w="3955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"/>
            <p:cNvSpPr/>
            <p:nvPr/>
          </p:nvSpPr>
          <p:spPr>
            <a:xfrm>
              <a:off x="2685275" y="2764450"/>
              <a:ext cx="99900" cy="36250"/>
            </a:xfrm>
            <a:custGeom>
              <a:rect b="b" l="l" r="r" t="t"/>
              <a:pathLst>
                <a:path extrusionOk="0" h="1450" w="3996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"/>
            <p:cNvSpPr/>
            <p:nvPr/>
          </p:nvSpPr>
          <p:spPr>
            <a:xfrm>
              <a:off x="2642500" y="2821125"/>
              <a:ext cx="102350" cy="39500"/>
            </a:xfrm>
            <a:custGeom>
              <a:rect b="b" l="l" r="r" t="t"/>
              <a:pathLst>
                <a:path extrusionOk="0" h="1580" w="4094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"/>
            <p:cNvSpPr/>
            <p:nvPr/>
          </p:nvSpPr>
          <p:spPr>
            <a:xfrm>
              <a:off x="2628825" y="2840025"/>
              <a:ext cx="103075" cy="40575"/>
            </a:xfrm>
            <a:custGeom>
              <a:rect b="b" l="l" r="r" t="t"/>
              <a:pathLst>
                <a:path extrusionOk="0" h="1623" w="4123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"/>
            <p:cNvSpPr/>
            <p:nvPr/>
          </p:nvSpPr>
          <p:spPr>
            <a:xfrm>
              <a:off x="2616300" y="2858700"/>
              <a:ext cx="103675" cy="41600"/>
            </a:xfrm>
            <a:custGeom>
              <a:rect b="b" l="l" r="r" t="t"/>
              <a:pathLst>
                <a:path extrusionOk="0" h="1664" w="4147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"/>
            <p:cNvSpPr/>
            <p:nvPr/>
          </p:nvSpPr>
          <p:spPr>
            <a:xfrm>
              <a:off x="2603650" y="2877375"/>
              <a:ext cx="104650" cy="42775"/>
            </a:xfrm>
            <a:custGeom>
              <a:rect b="b" l="l" r="r" t="t"/>
              <a:pathLst>
                <a:path extrusionOk="0" h="1711" w="4186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"/>
            <p:cNvSpPr/>
            <p:nvPr/>
          </p:nvSpPr>
          <p:spPr>
            <a:xfrm>
              <a:off x="2591525" y="2896125"/>
              <a:ext cx="105050" cy="43775"/>
            </a:xfrm>
            <a:custGeom>
              <a:rect b="b" l="l" r="r" t="t"/>
              <a:pathLst>
                <a:path extrusionOk="0" h="1751" w="4202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"/>
            <p:cNvSpPr/>
            <p:nvPr/>
          </p:nvSpPr>
          <p:spPr>
            <a:xfrm>
              <a:off x="2580275" y="2914550"/>
              <a:ext cx="105875" cy="44875"/>
            </a:xfrm>
            <a:custGeom>
              <a:rect b="b" l="l" r="r" t="t"/>
              <a:pathLst>
                <a:path extrusionOk="0" h="1795" w="4235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"/>
            <p:cNvSpPr/>
            <p:nvPr/>
          </p:nvSpPr>
          <p:spPr>
            <a:xfrm>
              <a:off x="2568925" y="2933025"/>
              <a:ext cx="106825" cy="46075"/>
            </a:xfrm>
            <a:custGeom>
              <a:rect b="b" l="l" r="r" t="t"/>
              <a:pathLst>
                <a:path extrusionOk="0" h="1843" w="4273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"/>
            <p:cNvSpPr/>
            <p:nvPr/>
          </p:nvSpPr>
          <p:spPr>
            <a:xfrm>
              <a:off x="2558425" y="2951575"/>
              <a:ext cx="106975" cy="47000"/>
            </a:xfrm>
            <a:custGeom>
              <a:rect b="b" l="l" r="r" t="t"/>
              <a:pathLst>
                <a:path extrusionOk="0" h="1880" w="4279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"/>
            <p:cNvSpPr/>
            <p:nvPr/>
          </p:nvSpPr>
          <p:spPr>
            <a:xfrm>
              <a:off x="2548525" y="2969725"/>
              <a:ext cx="107875" cy="48175"/>
            </a:xfrm>
            <a:custGeom>
              <a:rect b="b" l="l" r="r" t="t"/>
              <a:pathLst>
                <a:path extrusionOk="0" h="1927" w="4315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"/>
            <p:cNvSpPr/>
            <p:nvPr/>
          </p:nvSpPr>
          <p:spPr>
            <a:xfrm>
              <a:off x="2538550" y="2988025"/>
              <a:ext cx="108725" cy="49350"/>
            </a:xfrm>
            <a:custGeom>
              <a:rect b="b" l="l" r="r" t="t"/>
              <a:pathLst>
                <a:path extrusionOk="0" h="1974" w="4349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"/>
            <p:cNvSpPr/>
            <p:nvPr/>
          </p:nvSpPr>
          <p:spPr>
            <a:xfrm>
              <a:off x="2529725" y="3006200"/>
              <a:ext cx="108850" cy="50300"/>
            </a:xfrm>
            <a:custGeom>
              <a:rect b="b" l="l" r="r" t="t"/>
              <a:pathLst>
                <a:path extrusionOk="0" h="2012" w="4354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"/>
            <p:cNvSpPr/>
            <p:nvPr/>
          </p:nvSpPr>
          <p:spPr>
            <a:xfrm>
              <a:off x="2521225" y="3024100"/>
              <a:ext cx="109650" cy="51475"/>
            </a:xfrm>
            <a:custGeom>
              <a:rect b="b" l="l" r="r" t="t"/>
              <a:pathLst>
                <a:path extrusionOk="0" h="2059" w="4386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"/>
            <p:cNvSpPr/>
            <p:nvPr/>
          </p:nvSpPr>
          <p:spPr>
            <a:xfrm>
              <a:off x="2512650" y="3042150"/>
              <a:ext cx="110475" cy="52650"/>
            </a:xfrm>
            <a:custGeom>
              <a:rect b="b" l="l" r="r" t="t"/>
              <a:pathLst>
                <a:path extrusionOk="0" h="2106" w="4419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"/>
            <p:cNvSpPr/>
            <p:nvPr/>
          </p:nvSpPr>
          <p:spPr>
            <a:xfrm>
              <a:off x="2505600" y="3059975"/>
              <a:ext cx="110475" cy="53550"/>
            </a:xfrm>
            <a:custGeom>
              <a:rect b="b" l="l" r="r" t="t"/>
              <a:pathLst>
                <a:path extrusionOk="0" h="2142" w="4419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"/>
            <p:cNvSpPr/>
            <p:nvPr/>
          </p:nvSpPr>
          <p:spPr>
            <a:xfrm>
              <a:off x="2498550" y="3077575"/>
              <a:ext cx="111250" cy="54725"/>
            </a:xfrm>
            <a:custGeom>
              <a:rect b="b" l="l" r="r" t="t"/>
              <a:pathLst>
                <a:path extrusionOk="0" h="2189" w="445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"/>
            <p:cNvSpPr/>
            <p:nvPr/>
          </p:nvSpPr>
          <p:spPr>
            <a:xfrm>
              <a:off x="2491725" y="3095325"/>
              <a:ext cx="111700" cy="55800"/>
            </a:xfrm>
            <a:custGeom>
              <a:rect b="b" l="l" r="r" t="t"/>
              <a:pathLst>
                <a:path extrusionOk="0" h="2232" w="4468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"/>
            <p:cNvSpPr/>
            <p:nvPr/>
          </p:nvSpPr>
          <p:spPr>
            <a:xfrm>
              <a:off x="2486225" y="3112675"/>
              <a:ext cx="111900" cy="56800"/>
            </a:xfrm>
            <a:custGeom>
              <a:rect b="b" l="l" r="r" t="t"/>
              <a:pathLst>
                <a:path extrusionOk="0" h="2272" w="4476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"/>
            <p:cNvSpPr/>
            <p:nvPr/>
          </p:nvSpPr>
          <p:spPr>
            <a:xfrm>
              <a:off x="2480650" y="3129950"/>
              <a:ext cx="112600" cy="58000"/>
            </a:xfrm>
            <a:custGeom>
              <a:rect b="b" l="l" r="r" t="t"/>
              <a:pathLst>
                <a:path extrusionOk="0" h="2320" w="4504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"/>
            <p:cNvSpPr/>
            <p:nvPr/>
          </p:nvSpPr>
          <p:spPr>
            <a:xfrm>
              <a:off x="2475725" y="3147350"/>
              <a:ext cx="112600" cy="58900"/>
            </a:xfrm>
            <a:custGeom>
              <a:rect b="b" l="l" r="r" t="t"/>
              <a:pathLst>
                <a:path extrusionOk="0" h="2356" w="4504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"/>
            <p:cNvSpPr/>
            <p:nvPr/>
          </p:nvSpPr>
          <p:spPr>
            <a:xfrm>
              <a:off x="2473400" y="3157300"/>
              <a:ext cx="112825" cy="59550"/>
            </a:xfrm>
            <a:custGeom>
              <a:rect b="b" l="l" r="r" t="t"/>
              <a:pathLst>
                <a:path extrusionOk="0" h="2382" w="4513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"/>
            <p:cNvSpPr/>
            <p:nvPr/>
          </p:nvSpPr>
          <p:spPr>
            <a:xfrm>
              <a:off x="2469425" y="3174125"/>
              <a:ext cx="113450" cy="60775"/>
            </a:xfrm>
            <a:custGeom>
              <a:rect b="b" l="l" r="r" t="t"/>
              <a:pathLst>
                <a:path extrusionOk="0" h="2431" w="4538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"/>
            <p:cNvSpPr/>
            <p:nvPr/>
          </p:nvSpPr>
          <p:spPr>
            <a:xfrm>
              <a:off x="2465725" y="3191100"/>
              <a:ext cx="113750" cy="61825"/>
            </a:xfrm>
            <a:custGeom>
              <a:rect b="b" l="l" r="r" t="t"/>
              <a:pathLst>
                <a:path extrusionOk="0" h="2473" w="455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"/>
            <p:cNvSpPr/>
            <p:nvPr/>
          </p:nvSpPr>
          <p:spPr>
            <a:xfrm>
              <a:off x="2463425" y="3207600"/>
              <a:ext cx="113800" cy="62800"/>
            </a:xfrm>
            <a:custGeom>
              <a:rect b="b" l="l" r="r" t="t"/>
              <a:pathLst>
                <a:path extrusionOk="0" h="2512" w="4552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"/>
            <p:cNvSpPr/>
            <p:nvPr/>
          </p:nvSpPr>
          <p:spPr>
            <a:xfrm>
              <a:off x="2461075" y="3224025"/>
              <a:ext cx="114325" cy="63950"/>
            </a:xfrm>
            <a:custGeom>
              <a:rect b="b" l="l" r="r" t="t"/>
              <a:pathLst>
                <a:path extrusionOk="0" h="2558" w="4573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"/>
            <p:cNvSpPr/>
            <p:nvPr/>
          </p:nvSpPr>
          <p:spPr>
            <a:xfrm>
              <a:off x="2459375" y="3240575"/>
              <a:ext cx="114150" cy="64800"/>
            </a:xfrm>
            <a:custGeom>
              <a:rect b="b" l="l" r="r" t="t"/>
              <a:pathLst>
                <a:path extrusionOk="0" h="2592" w="4566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"/>
            <p:cNvSpPr/>
            <p:nvPr/>
          </p:nvSpPr>
          <p:spPr>
            <a:xfrm>
              <a:off x="2458725" y="3256425"/>
              <a:ext cx="114475" cy="65950"/>
            </a:xfrm>
            <a:custGeom>
              <a:rect b="b" l="l" r="r" t="t"/>
              <a:pathLst>
                <a:path extrusionOk="0" h="2638" w="4579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"/>
            <p:cNvSpPr/>
            <p:nvPr/>
          </p:nvSpPr>
          <p:spPr>
            <a:xfrm>
              <a:off x="2458050" y="3272350"/>
              <a:ext cx="114900" cy="67125"/>
            </a:xfrm>
            <a:custGeom>
              <a:rect b="b" l="l" r="r" t="t"/>
              <a:pathLst>
                <a:path extrusionOk="0" h="2685" w="4596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"/>
            <p:cNvSpPr/>
            <p:nvPr/>
          </p:nvSpPr>
          <p:spPr>
            <a:xfrm>
              <a:off x="2457950" y="3288275"/>
              <a:ext cx="115650" cy="67925"/>
            </a:xfrm>
            <a:custGeom>
              <a:rect b="b" l="l" r="r" t="t"/>
              <a:pathLst>
                <a:path extrusionOk="0" h="2717" w="4626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"/>
            <p:cNvSpPr/>
            <p:nvPr/>
          </p:nvSpPr>
          <p:spPr>
            <a:xfrm>
              <a:off x="2459025" y="3303550"/>
              <a:ext cx="116000" cy="69075"/>
            </a:xfrm>
            <a:custGeom>
              <a:rect b="b" l="l" r="r" t="t"/>
              <a:pathLst>
                <a:path extrusionOk="0" h="2763" w="464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"/>
            <p:cNvSpPr/>
            <p:nvPr/>
          </p:nvSpPr>
          <p:spPr>
            <a:xfrm>
              <a:off x="2464625" y="3348800"/>
              <a:ext cx="117625" cy="72125"/>
            </a:xfrm>
            <a:custGeom>
              <a:rect b="b" l="l" r="r" t="t"/>
              <a:pathLst>
                <a:path extrusionOk="0" h="2885" w="4705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"/>
            <p:cNvSpPr/>
            <p:nvPr/>
          </p:nvSpPr>
          <p:spPr>
            <a:xfrm>
              <a:off x="2467500" y="3363600"/>
              <a:ext cx="117825" cy="73275"/>
            </a:xfrm>
            <a:custGeom>
              <a:rect b="b" l="l" r="r" t="t"/>
              <a:pathLst>
                <a:path extrusionOk="0" h="2931" w="4713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"/>
            <p:cNvSpPr/>
            <p:nvPr/>
          </p:nvSpPr>
          <p:spPr>
            <a:xfrm>
              <a:off x="2471350" y="3377975"/>
              <a:ext cx="118825" cy="73975"/>
            </a:xfrm>
            <a:custGeom>
              <a:rect b="b" l="l" r="r" t="t"/>
              <a:pathLst>
                <a:path extrusionOk="0" h="2959" w="4753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"/>
            <p:cNvSpPr/>
            <p:nvPr/>
          </p:nvSpPr>
          <p:spPr>
            <a:xfrm>
              <a:off x="2476025" y="3392000"/>
              <a:ext cx="118975" cy="75100"/>
            </a:xfrm>
            <a:custGeom>
              <a:rect b="b" l="l" r="r" t="t"/>
              <a:pathLst>
                <a:path extrusionOk="0" h="3004" w="4759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"/>
            <p:cNvSpPr/>
            <p:nvPr/>
          </p:nvSpPr>
          <p:spPr>
            <a:xfrm>
              <a:off x="2480750" y="3406125"/>
              <a:ext cx="119450" cy="76050"/>
            </a:xfrm>
            <a:custGeom>
              <a:rect b="b" l="l" r="r" t="t"/>
              <a:pathLst>
                <a:path extrusionOk="0" h="3042" w="4778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"/>
            <p:cNvSpPr/>
            <p:nvPr/>
          </p:nvSpPr>
          <p:spPr>
            <a:xfrm>
              <a:off x="2486850" y="3419625"/>
              <a:ext cx="119950" cy="76900"/>
            </a:xfrm>
            <a:custGeom>
              <a:rect b="b" l="l" r="r" t="t"/>
              <a:pathLst>
                <a:path extrusionOk="0" h="3076" w="4798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"/>
            <p:cNvSpPr/>
            <p:nvPr/>
          </p:nvSpPr>
          <p:spPr>
            <a:xfrm>
              <a:off x="2493400" y="3432925"/>
              <a:ext cx="120000" cy="78025"/>
            </a:xfrm>
            <a:custGeom>
              <a:rect b="b" l="l" r="r" t="t"/>
              <a:pathLst>
                <a:path extrusionOk="0" h="3121" w="480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"/>
            <p:cNvSpPr/>
            <p:nvPr/>
          </p:nvSpPr>
          <p:spPr>
            <a:xfrm>
              <a:off x="2500000" y="3446400"/>
              <a:ext cx="120750" cy="78625"/>
            </a:xfrm>
            <a:custGeom>
              <a:rect b="b" l="l" r="r" t="t"/>
              <a:pathLst>
                <a:path extrusionOk="0" h="3145" w="483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"/>
            <p:cNvSpPr/>
            <p:nvPr/>
          </p:nvSpPr>
          <p:spPr>
            <a:xfrm>
              <a:off x="2508400" y="3458875"/>
              <a:ext cx="120775" cy="79675"/>
            </a:xfrm>
            <a:custGeom>
              <a:rect b="b" l="l" r="r" t="t"/>
              <a:pathLst>
                <a:path extrusionOk="0" h="3187" w="4831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"/>
            <p:cNvSpPr/>
            <p:nvPr/>
          </p:nvSpPr>
          <p:spPr>
            <a:xfrm>
              <a:off x="2516925" y="3471425"/>
              <a:ext cx="120675" cy="80800"/>
            </a:xfrm>
            <a:custGeom>
              <a:rect b="b" l="l" r="r" t="t"/>
              <a:pathLst>
                <a:path extrusionOk="0" h="3232" w="4827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"/>
            <p:cNvSpPr/>
            <p:nvPr/>
          </p:nvSpPr>
          <p:spPr>
            <a:xfrm>
              <a:off x="2525750" y="3483925"/>
              <a:ext cx="121375" cy="81325"/>
            </a:xfrm>
            <a:custGeom>
              <a:rect b="b" l="l" r="r" t="t"/>
              <a:pathLst>
                <a:path extrusionOk="0" h="3253" w="4855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"/>
            <p:cNvSpPr/>
            <p:nvPr/>
          </p:nvSpPr>
          <p:spPr>
            <a:xfrm>
              <a:off x="2536175" y="3495550"/>
              <a:ext cx="121225" cy="82375"/>
            </a:xfrm>
            <a:custGeom>
              <a:rect b="b" l="l" r="r" t="t"/>
              <a:pathLst>
                <a:path extrusionOk="0" h="3295" w="4849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"/>
            <p:cNvSpPr/>
            <p:nvPr/>
          </p:nvSpPr>
          <p:spPr>
            <a:xfrm>
              <a:off x="2546725" y="3507250"/>
              <a:ext cx="120950" cy="83425"/>
            </a:xfrm>
            <a:custGeom>
              <a:rect b="b" l="l" r="r" t="t"/>
              <a:pathLst>
                <a:path extrusionOk="0" h="3337" w="4838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"/>
            <p:cNvSpPr/>
            <p:nvPr/>
          </p:nvSpPr>
          <p:spPr>
            <a:xfrm>
              <a:off x="2557875" y="3518700"/>
              <a:ext cx="121525" cy="83875"/>
            </a:xfrm>
            <a:custGeom>
              <a:rect b="b" l="l" r="r" t="t"/>
              <a:pathLst>
                <a:path extrusionOk="0" h="3355" w="4861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"/>
            <p:cNvSpPr/>
            <p:nvPr/>
          </p:nvSpPr>
          <p:spPr>
            <a:xfrm>
              <a:off x="2570325" y="3529425"/>
              <a:ext cx="121250" cy="84875"/>
            </a:xfrm>
            <a:custGeom>
              <a:rect b="b" l="l" r="r" t="t"/>
              <a:pathLst>
                <a:path extrusionOk="0" h="3395" w="485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"/>
            <p:cNvSpPr/>
            <p:nvPr/>
          </p:nvSpPr>
          <p:spPr>
            <a:xfrm>
              <a:off x="2582900" y="3540250"/>
              <a:ext cx="120875" cy="85875"/>
            </a:xfrm>
            <a:custGeom>
              <a:rect b="b" l="l" r="r" t="t"/>
              <a:pathLst>
                <a:path extrusionOk="0" h="3435" w="4835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"/>
            <p:cNvSpPr/>
            <p:nvPr/>
          </p:nvSpPr>
          <p:spPr>
            <a:xfrm>
              <a:off x="2596425" y="3550550"/>
              <a:ext cx="121300" cy="86250"/>
            </a:xfrm>
            <a:custGeom>
              <a:rect b="b" l="l" r="r" t="t"/>
              <a:pathLst>
                <a:path extrusionOk="0" h="3450" w="4852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"/>
            <p:cNvSpPr/>
            <p:nvPr/>
          </p:nvSpPr>
          <p:spPr>
            <a:xfrm>
              <a:off x="2610950" y="3560300"/>
              <a:ext cx="120875" cy="87225"/>
            </a:xfrm>
            <a:custGeom>
              <a:rect b="b" l="l" r="r" t="t"/>
              <a:pathLst>
                <a:path extrusionOk="0" h="3489" w="4835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"/>
            <p:cNvSpPr/>
            <p:nvPr/>
          </p:nvSpPr>
          <p:spPr>
            <a:xfrm>
              <a:off x="2625575" y="3570150"/>
              <a:ext cx="120600" cy="88025"/>
            </a:xfrm>
            <a:custGeom>
              <a:rect b="b" l="l" r="r" t="t"/>
              <a:pathLst>
                <a:path extrusionOk="0" h="3521" w="4824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"/>
            <p:cNvSpPr/>
            <p:nvPr/>
          </p:nvSpPr>
          <p:spPr>
            <a:xfrm>
              <a:off x="2641500" y="3579225"/>
              <a:ext cx="120625" cy="88525"/>
            </a:xfrm>
            <a:custGeom>
              <a:rect b="b" l="l" r="r" t="t"/>
              <a:pathLst>
                <a:path extrusionOk="0" h="3541" w="4825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"/>
            <p:cNvSpPr/>
            <p:nvPr/>
          </p:nvSpPr>
          <p:spPr>
            <a:xfrm>
              <a:off x="2658100" y="3587975"/>
              <a:ext cx="120075" cy="89375"/>
            </a:xfrm>
            <a:custGeom>
              <a:rect b="b" l="l" r="r" t="t"/>
              <a:pathLst>
                <a:path extrusionOk="0" h="3575" w="4803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"/>
            <p:cNvSpPr/>
            <p:nvPr/>
          </p:nvSpPr>
          <p:spPr>
            <a:xfrm>
              <a:off x="2674850" y="3596800"/>
              <a:ext cx="119900" cy="89925"/>
            </a:xfrm>
            <a:custGeom>
              <a:rect b="b" l="l" r="r" t="t"/>
              <a:pathLst>
                <a:path extrusionOk="0" h="3597" w="4796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"/>
            <p:cNvSpPr/>
            <p:nvPr/>
          </p:nvSpPr>
          <p:spPr>
            <a:xfrm>
              <a:off x="2693150" y="3604575"/>
              <a:ext cx="119525" cy="90525"/>
            </a:xfrm>
            <a:custGeom>
              <a:rect b="b" l="l" r="r" t="t"/>
              <a:pathLst>
                <a:path extrusionOk="0" h="3621" w="4781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"/>
            <p:cNvSpPr/>
            <p:nvPr/>
          </p:nvSpPr>
          <p:spPr>
            <a:xfrm>
              <a:off x="2711900" y="3612250"/>
              <a:ext cx="118775" cy="91325"/>
            </a:xfrm>
            <a:custGeom>
              <a:rect b="b" l="l" r="r" t="t"/>
              <a:pathLst>
                <a:path extrusionOk="0" h="3653" w="4751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"/>
            <p:cNvSpPr/>
            <p:nvPr/>
          </p:nvSpPr>
          <p:spPr>
            <a:xfrm>
              <a:off x="2730775" y="3619950"/>
              <a:ext cx="118675" cy="91600"/>
            </a:xfrm>
            <a:custGeom>
              <a:rect b="b" l="l" r="r" t="t"/>
              <a:pathLst>
                <a:path extrusionOk="0" h="3664" w="4747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"/>
            <p:cNvSpPr/>
            <p:nvPr/>
          </p:nvSpPr>
          <p:spPr>
            <a:xfrm>
              <a:off x="2751400" y="3626450"/>
              <a:ext cx="117950" cy="92250"/>
            </a:xfrm>
            <a:custGeom>
              <a:rect b="b" l="l" r="r" t="t"/>
              <a:pathLst>
                <a:path extrusionOk="0" h="3690" w="4718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"/>
            <p:cNvSpPr/>
            <p:nvPr/>
          </p:nvSpPr>
          <p:spPr>
            <a:xfrm>
              <a:off x="2772300" y="3632925"/>
              <a:ext cx="117025" cy="93025"/>
            </a:xfrm>
            <a:custGeom>
              <a:rect b="b" l="l" r="r" t="t"/>
              <a:pathLst>
                <a:path extrusionOk="0" h="3721" w="4681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"/>
            <p:cNvSpPr/>
            <p:nvPr/>
          </p:nvSpPr>
          <p:spPr>
            <a:xfrm>
              <a:off x="2793425" y="3639400"/>
              <a:ext cx="116850" cy="93075"/>
            </a:xfrm>
            <a:custGeom>
              <a:rect b="b" l="l" r="r" t="t"/>
              <a:pathLst>
                <a:path extrusionOk="0" h="3723" w="4674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"/>
            <p:cNvSpPr/>
            <p:nvPr/>
          </p:nvSpPr>
          <p:spPr>
            <a:xfrm>
              <a:off x="2816300" y="3644600"/>
              <a:ext cx="115875" cy="93775"/>
            </a:xfrm>
            <a:custGeom>
              <a:rect b="b" l="l" r="r" t="t"/>
              <a:pathLst>
                <a:path extrusionOk="0" h="3751" w="4635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"/>
            <p:cNvSpPr/>
            <p:nvPr/>
          </p:nvSpPr>
          <p:spPr>
            <a:xfrm>
              <a:off x="2829875" y="3647675"/>
              <a:ext cx="115275" cy="94175"/>
            </a:xfrm>
            <a:custGeom>
              <a:rect b="b" l="l" r="r" t="t"/>
              <a:pathLst>
                <a:path extrusionOk="0" h="3767" w="4611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"/>
            <p:cNvSpPr/>
            <p:nvPr/>
          </p:nvSpPr>
          <p:spPr>
            <a:xfrm>
              <a:off x="2853000" y="3653000"/>
              <a:ext cx="114500" cy="94550"/>
            </a:xfrm>
            <a:custGeom>
              <a:rect b="b" l="l" r="r" t="t"/>
              <a:pathLst>
                <a:path extrusionOk="0" h="3782" w="458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"/>
            <p:cNvSpPr/>
            <p:nvPr/>
          </p:nvSpPr>
          <p:spPr>
            <a:xfrm>
              <a:off x="2877500" y="3657275"/>
              <a:ext cx="113800" cy="94750"/>
            </a:xfrm>
            <a:custGeom>
              <a:rect b="b" l="l" r="r" t="t"/>
              <a:pathLst>
                <a:path extrusionOk="0" h="3790" w="4552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"/>
            <p:cNvSpPr/>
            <p:nvPr/>
          </p:nvSpPr>
          <p:spPr>
            <a:xfrm>
              <a:off x="2902600" y="3661225"/>
              <a:ext cx="112600" cy="95350"/>
            </a:xfrm>
            <a:custGeom>
              <a:rect b="b" l="l" r="r" t="t"/>
              <a:pathLst>
                <a:path extrusionOk="0" h="3814" w="4504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"/>
            <p:cNvSpPr/>
            <p:nvPr/>
          </p:nvSpPr>
          <p:spPr>
            <a:xfrm>
              <a:off x="2927850" y="3665250"/>
              <a:ext cx="111750" cy="95475"/>
            </a:xfrm>
            <a:custGeom>
              <a:rect b="b" l="l" r="r" t="t"/>
              <a:pathLst>
                <a:path extrusionOk="0" h="3819" w="447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"/>
            <p:cNvSpPr/>
            <p:nvPr/>
          </p:nvSpPr>
          <p:spPr>
            <a:xfrm>
              <a:off x="2954575" y="3668075"/>
              <a:ext cx="110775" cy="95725"/>
            </a:xfrm>
            <a:custGeom>
              <a:rect b="b" l="l" r="r" t="t"/>
              <a:pathLst>
                <a:path extrusionOk="0" h="3829" w="4431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"/>
            <p:cNvSpPr/>
            <p:nvPr/>
          </p:nvSpPr>
          <p:spPr>
            <a:xfrm>
              <a:off x="2981775" y="3670700"/>
              <a:ext cx="109425" cy="96225"/>
            </a:xfrm>
            <a:custGeom>
              <a:rect b="b" l="l" r="r" t="t"/>
              <a:pathLst>
                <a:path extrusionOk="0" h="3849" w="4377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"/>
            <p:cNvSpPr/>
            <p:nvPr/>
          </p:nvSpPr>
          <p:spPr>
            <a:xfrm>
              <a:off x="3009125" y="3673375"/>
              <a:ext cx="108500" cy="96200"/>
            </a:xfrm>
            <a:custGeom>
              <a:rect b="b" l="l" r="r" t="t"/>
              <a:pathLst>
                <a:path extrusionOk="0" h="3848" w="434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"/>
            <p:cNvSpPr/>
            <p:nvPr/>
          </p:nvSpPr>
          <p:spPr>
            <a:xfrm>
              <a:off x="3037975" y="3674800"/>
              <a:ext cx="107300" cy="96375"/>
            </a:xfrm>
            <a:custGeom>
              <a:rect b="b" l="l" r="r" t="t"/>
              <a:pathLst>
                <a:path extrusionOk="0" h="3855" w="4292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"/>
            <p:cNvSpPr/>
            <p:nvPr/>
          </p:nvSpPr>
          <p:spPr>
            <a:xfrm>
              <a:off x="3067225" y="3676025"/>
              <a:ext cx="105825" cy="96750"/>
            </a:xfrm>
            <a:custGeom>
              <a:rect b="b" l="l" r="r" t="t"/>
              <a:pathLst>
                <a:path extrusionOk="0" h="3870" w="4233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"/>
            <p:cNvSpPr/>
            <p:nvPr/>
          </p:nvSpPr>
          <p:spPr>
            <a:xfrm>
              <a:off x="3096650" y="3677300"/>
              <a:ext cx="104725" cy="96725"/>
            </a:xfrm>
            <a:custGeom>
              <a:rect b="b" l="l" r="r" t="t"/>
              <a:pathLst>
                <a:path extrusionOk="0" h="3869" w="4189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"/>
            <p:cNvSpPr/>
            <p:nvPr/>
          </p:nvSpPr>
          <p:spPr>
            <a:xfrm>
              <a:off x="3127500" y="3677200"/>
              <a:ext cx="103375" cy="96800"/>
            </a:xfrm>
            <a:custGeom>
              <a:rect b="b" l="l" r="r" t="t"/>
              <a:pathLst>
                <a:path extrusionOk="0" h="3872" w="4135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"/>
            <p:cNvSpPr/>
            <p:nvPr/>
          </p:nvSpPr>
          <p:spPr>
            <a:xfrm>
              <a:off x="3158775" y="3677000"/>
              <a:ext cx="101675" cy="97075"/>
            </a:xfrm>
            <a:custGeom>
              <a:rect b="b" l="l" r="r" t="t"/>
              <a:pathLst>
                <a:path extrusionOk="0" h="3883" w="4067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"/>
            <p:cNvSpPr/>
            <p:nvPr/>
          </p:nvSpPr>
          <p:spPr>
            <a:xfrm>
              <a:off x="3190225" y="3676400"/>
              <a:ext cx="100400" cy="97850"/>
            </a:xfrm>
            <a:custGeom>
              <a:rect b="b" l="l" r="r" t="t"/>
              <a:pathLst>
                <a:path extrusionOk="0" h="3914" w="4016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"/>
            <p:cNvSpPr/>
            <p:nvPr/>
          </p:nvSpPr>
          <p:spPr>
            <a:xfrm>
              <a:off x="3223025" y="3674725"/>
              <a:ext cx="98825" cy="98125"/>
            </a:xfrm>
            <a:custGeom>
              <a:rect b="b" l="l" r="r" t="t"/>
              <a:pathLst>
                <a:path extrusionOk="0" h="3925" w="3953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"/>
            <p:cNvSpPr/>
            <p:nvPr/>
          </p:nvSpPr>
          <p:spPr>
            <a:xfrm>
              <a:off x="3256225" y="3673075"/>
              <a:ext cx="96975" cy="98275"/>
            </a:xfrm>
            <a:custGeom>
              <a:rect b="b" l="l" r="r" t="t"/>
              <a:pathLst>
                <a:path extrusionOk="0" h="3931" w="3879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"/>
            <p:cNvSpPr/>
            <p:nvPr/>
          </p:nvSpPr>
          <p:spPr>
            <a:xfrm>
              <a:off x="3289575" y="3670900"/>
              <a:ext cx="95575" cy="98975"/>
            </a:xfrm>
            <a:custGeom>
              <a:rect b="b" l="l" r="r" t="t"/>
              <a:pathLst>
                <a:path extrusionOk="0" h="3959" w="3823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"/>
            <p:cNvSpPr/>
            <p:nvPr/>
          </p:nvSpPr>
          <p:spPr>
            <a:xfrm>
              <a:off x="3324300" y="3667750"/>
              <a:ext cx="93725" cy="99175"/>
            </a:xfrm>
            <a:custGeom>
              <a:rect b="b" l="l" r="r" t="t"/>
              <a:pathLst>
                <a:path extrusionOk="0" h="3967" w="3749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"/>
            <p:cNvSpPr/>
            <p:nvPr/>
          </p:nvSpPr>
          <p:spPr>
            <a:xfrm>
              <a:off x="3359350" y="3664600"/>
              <a:ext cx="91675" cy="99200"/>
            </a:xfrm>
            <a:custGeom>
              <a:rect b="b" l="l" r="r" t="t"/>
              <a:pathLst>
                <a:path extrusionOk="0" h="3968" w="3667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"/>
            <p:cNvSpPr/>
            <p:nvPr/>
          </p:nvSpPr>
          <p:spPr>
            <a:xfrm>
              <a:off x="3394550" y="3660850"/>
              <a:ext cx="90125" cy="99850"/>
            </a:xfrm>
            <a:custGeom>
              <a:rect b="b" l="l" r="r" t="t"/>
              <a:pathLst>
                <a:path extrusionOk="0" h="3994" w="3605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"/>
            <p:cNvSpPr/>
            <p:nvPr/>
          </p:nvSpPr>
          <p:spPr>
            <a:xfrm>
              <a:off x="3431075" y="3656175"/>
              <a:ext cx="88050" cy="99875"/>
            </a:xfrm>
            <a:custGeom>
              <a:rect b="b" l="l" r="r" t="t"/>
              <a:pathLst>
                <a:path extrusionOk="0" h="3995" w="3522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"/>
            <p:cNvSpPr/>
            <p:nvPr/>
          </p:nvSpPr>
          <p:spPr>
            <a:xfrm>
              <a:off x="3467825" y="3651550"/>
              <a:ext cx="85875" cy="99775"/>
            </a:xfrm>
            <a:custGeom>
              <a:rect b="b" l="l" r="r" t="t"/>
              <a:pathLst>
                <a:path extrusionOk="0" h="3991" w="3435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"/>
            <p:cNvSpPr/>
            <p:nvPr/>
          </p:nvSpPr>
          <p:spPr>
            <a:xfrm>
              <a:off x="3504825" y="3646150"/>
              <a:ext cx="84125" cy="100325"/>
            </a:xfrm>
            <a:custGeom>
              <a:rect b="b" l="l" r="r" t="t"/>
              <a:pathLst>
                <a:path extrusionOk="0" h="4013" w="3365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"/>
            <p:cNvSpPr/>
            <p:nvPr/>
          </p:nvSpPr>
          <p:spPr>
            <a:xfrm>
              <a:off x="3543025" y="3640000"/>
              <a:ext cx="81850" cy="100150"/>
            </a:xfrm>
            <a:custGeom>
              <a:rect b="b" l="l" r="r" t="t"/>
              <a:pathLst>
                <a:path extrusionOk="0" h="4006" w="3274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"/>
            <p:cNvSpPr/>
            <p:nvPr/>
          </p:nvSpPr>
          <p:spPr>
            <a:xfrm>
              <a:off x="3581400" y="3633850"/>
              <a:ext cx="79500" cy="99950"/>
            </a:xfrm>
            <a:custGeom>
              <a:rect b="b" l="l" r="r" t="t"/>
              <a:pathLst>
                <a:path extrusionOk="0" h="3998" w="318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"/>
            <p:cNvSpPr/>
            <p:nvPr/>
          </p:nvSpPr>
          <p:spPr>
            <a:xfrm>
              <a:off x="3620100" y="3626775"/>
              <a:ext cx="77600" cy="100375"/>
            </a:xfrm>
            <a:custGeom>
              <a:rect b="b" l="l" r="r" t="t"/>
              <a:pathLst>
                <a:path extrusionOk="0" h="4015" w="3104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"/>
            <p:cNvSpPr/>
            <p:nvPr/>
          </p:nvSpPr>
          <p:spPr>
            <a:xfrm>
              <a:off x="3659800" y="3619125"/>
              <a:ext cx="75150" cy="100050"/>
            </a:xfrm>
            <a:custGeom>
              <a:rect b="b" l="l" r="r" t="t"/>
              <a:pathLst>
                <a:path extrusionOk="0" h="4002" w="3006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"/>
            <p:cNvSpPr/>
            <p:nvPr/>
          </p:nvSpPr>
          <p:spPr>
            <a:xfrm>
              <a:off x="3699675" y="3611475"/>
              <a:ext cx="72650" cy="99725"/>
            </a:xfrm>
            <a:custGeom>
              <a:rect b="b" l="l" r="r" t="t"/>
              <a:pathLst>
                <a:path extrusionOk="0" h="3989" w="2906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"/>
            <p:cNvSpPr/>
            <p:nvPr/>
          </p:nvSpPr>
          <p:spPr>
            <a:xfrm>
              <a:off x="3739975" y="3602725"/>
              <a:ext cx="70500" cy="99975"/>
            </a:xfrm>
            <a:custGeom>
              <a:rect b="b" l="l" r="r" t="t"/>
              <a:pathLst>
                <a:path extrusionOk="0" h="3999" w="282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"/>
            <p:cNvSpPr/>
            <p:nvPr/>
          </p:nvSpPr>
          <p:spPr>
            <a:xfrm>
              <a:off x="3781025" y="3593575"/>
              <a:ext cx="67950" cy="99550"/>
            </a:xfrm>
            <a:custGeom>
              <a:rect b="b" l="l" r="r" t="t"/>
              <a:pathLst>
                <a:path extrusionOk="0" h="3982" w="2718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"/>
            <p:cNvSpPr/>
            <p:nvPr/>
          </p:nvSpPr>
          <p:spPr>
            <a:xfrm>
              <a:off x="3822225" y="3584450"/>
              <a:ext cx="65300" cy="99075"/>
            </a:xfrm>
            <a:custGeom>
              <a:rect b="b" l="l" r="r" t="t"/>
              <a:pathLst>
                <a:path extrusionOk="0" h="3963" w="2612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"/>
            <p:cNvSpPr/>
            <p:nvPr/>
          </p:nvSpPr>
          <p:spPr>
            <a:xfrm>
              <a:off x="3863900" y="3574000"/>
              <a:ext cx="63025" cy="99200"/>
            </a:xfrm>
            <a:custGeom>
              <a:rect b="b" l="l" r="r" t="t"/>
              <a:pathLst>
                <a:path extrusionOk="0" h="3968" w="2521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"/>
            <p:cNvSpPr/>
            <p:nvPr/>
          </p:nvSpPr>
          <p:spPr>
            <a:xfrm>
              <a:off x="3906150" y="3563375"/>
              <a:ext cx="60300" cy="98625"/>
            </a:xfrm>
            <a:custGeom>
              <a:rect b="b" l="l" r="r" t="t"/>
              <a:pathLst>
                <a:path extrusionOk="0" h="3945" w="2412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"/>
            <p:cNvSpPr/>
            <p:nvPr/>
          </p:nvSpPr>
          <p:spPr>
            <a:xfrm>
              <a:off x="3948525" y="3552700"/>
              <a:ext cx="57600" cy="98100"/>
            </a:xfrm>
            <a:custGeom>
              <a:rect b="b" l="l" r="r" t="t"/>
              <a:pathLst>
                <a:path extrusionOk="0" h="3924" w="2304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"/>
            <p:cNvSpPr/>
            <p:nvPr/>
          </p:nvSpPr>
          <p:spPr>
            <a:xfrm>
              <a:off x="3991425" y="3540650"/>
              <a:ext cx="55100" cy="98000"/>
            </a:xfrm>
            <a:custGeom>
              <a:rect b="b" l="l" r="r" t="t"/>
              <a:pathLst>
                <a:path extrusionOk="0" h="3920" w="2204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"/>
            <p:cNvSpPr/>
            <p:nvPr/>
          </p:nvSpPr>
          <p:spPr>
            <a:xfrm>
              <a:off x="4034700" y="3528600"/>
              <a:ext cx="52275" cy="97300"/>
            </a:xfrm>
            <a:custGeom>
              <a:rect b="b" l="l" r="r" t="t"/>
              <a:pathLst>
                <a:path extrusionOk="0" h="3892" w="2091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"/>
            <p:cNvSpPr/>
            <p:nvPr/>
          </p:nvSpPr>
          <p:spPr>
            <a:xfrm>
              <a:off x="4078100" y="3516225"/>
              <a:ext cx="49575" cy="96900"/>
            </a:xfrm>
            <a:custGeom>
              <a:rect b="b" l="l" r="r" t="t"/>
              <a:pathLst>
                <a:path extrusionOk="0" h="3876" w="1983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"/>
            <p:cNvSpPr/>
            <p:nvPr/>
          </p:nvSpPr>
          <p:spPr>
            <a:xfrm>
              <a:off x="4122025" y="3502775"/>
              <a:ext cx="46800" cy="96425"/>
            </a:xfrm>
            <a:custGeom>
              <a:rect b="b" l="l" r="r" t="t"/>
              <a:pathLst>
                <a:path extrusionOk="0" h="3857" w="1872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"/>
            <p:cNvSpPr/>
            <p:nvPr/>
          </p:nvSpPr>
          <p:spPr>
            <a:xfrm>
              <a:off x="4166175" y="3489350"/>
              <a:ext cx="43900" cy="95550"/>
            </a:xfrm>
            <a:custGeom>
              <a:rect b="b" l="l" r="r" t="t"/>
              <a:pathLst>
                <a:path extrusionOk="0" h="3822" w="1756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"/>
            <p:cNvSpPr/>
            <p:nvPr/>
          </p:nvSpPr>
          <p:spPr>
            <a:xfrm>
              <a:off x="4210425" y="3475350"/>
              <a:ext cx="41150" cy="95225"/>
            </a:xfrm>
            <a:custGeom>
              <a:rect b="b" l="l" r="r" t="t"/>
              <a:pathLst>
                <a:path extrusionOk="0" h="3809" w="1646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"/>
            <p:cNvSpPr/>
            <p:nvPr/>
          </p:nvSpPr>
          <p:spPr>
            <a:xfrm>
              <a:off x="4326475" y="3436750"/>
              <a:ext cx="33550" cy="93050"/>
            </a:xfrm>
            <a:custGeom>
              <a:rect b="b" l="l" r="r" t="t"/>
              <a:pathLst>
                <a:path extrusionOk="0" h="3722" w="1342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"/>
            <p:cNvSpPr/>
            <p:nvPr/>
          </p:nvSpPr>
          <p:spPr>
            <a:xfrm>
              <a:off x="4371625" y="3420650"/>
              <a:ext cx="30600" cy="92325"/>
            </a:xfrm>
            <a:custGeom>
              <a:rect b="b" l="l" r="r" t="t"/>
              <a:pathLst>
                <a:path extrusionOk="0" h="3693" w="1224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"/>
            <p:cNvSpPr/>
            <p:nvPr/>
          </p:nvSpPr>
          <p:spPr>
            <a:xfrm>
              <a:off x="4416900" y="3404525"/>
              <a:ext cx="27600" cy="91275"/>
            </a:xfrm>
            <a:custGeom>
              <a:rect b="b" l="l" r="r" t="t"/>
              <a:pathLst>
                <a:path extrusionOk="0" h="3651" w="1104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"/>
            <p:cNvSpPr/>
            <p:nvPr/>
          </p:nvSpPr>
          <p:spPr>
            <a:xfrm>
              <a:off x="4462275" y="3387950"/>
              <a:ext cx="24575" cy="90625"/>
            </a:xfrm>
            <a:custGeom>
              <a:rect b="b" l="l" r="r" t="t"/>
              <a:pathLst>
                <a:path extrusionOk="0" h="3625" w="983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"/>
            <p:cNvSpPr/>
            <p:nvPr/>
          </p:nvSpPr>
          <p:spPr>
            <a:xfrm>
              <a:off x="4507825" y="3370600"/>
              <a:ext cx="21525" cy="89525"/>
            </a:xfrm>
            <a:custGeom>
              <a:rect b="b" l="l" r="r" t="t"/>
              <a:pathLst>
                <a:path extrusionOk="0" h="3581" w="861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"/>
            <p:cNvSpPr/>
            <p:nvPr/>
          </p:nvSpPr>
          <p:spPr>
            <a:xfrm>
              <a:off x="4552550" y="3353250"/>
              <a:ext cx="21625" cy="88350"/>
            </a:xfrm>
            <a:custGeom>
              <a:rect b="b" l="l" r="r" t="t"/>
              <a:pathLst>
                <a:path extrusionOk="0" h="3534" w="865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"/>
            <p:cNvSpPr/>
            <p:nvPr/>
          </p:nvSpPr>
          <p:spPr>
            <a:xfrm>
              <a:off x="4595125" y="3335175"/>
              <a:ext cx="24700" cy="87675"/>
            </a:xfrm>
            <a:custGeom>
              <a:rect b="b" l="l" r="r" t="t"/>
              <a:pathLst>
                <a:path extrusionOk="0" h="3507" w="988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"/>
            <p:cNvSpPr/>
            <p:nvPr/>
          </p:nvSpPr>
          <p:spPr>
            <a:xfrm>
              <a:off x="4637675" y="3316650"/>
              <a:ext cx="27875" cy="86400"/>
            </a:xfrm>
            <a:custGeom>
              <a:rect b="b" l="l" r="r" t="t"/>
              <a:pathLst>
                <a:path extrusionOk="0" h="3456" w="1115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"/>
            <p:cNvSpPr/>
            <p:nvPr/>
          </p:nvSpPr>
          <p:spPr>
            <a:xfrm>
              <a:off x="4680325" y="3298150"/>
              <a:ext cx="30975" cy="85050"/>
            </a:xfrm>
            <a:custGeom>
              <a:rect b="b" l="l" r="r" t="t"/>
              <a:pathLst>
                <a:path extrusionOk="0" h="3402" w="1239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"/>
            <p:cNvSpPr/>
            <p:nvPr/>
          </p:nvSpPr>
          <p:spPr>
            <a:xfrm>
              <a:off x="4722925" y="3278725"/>
              <a:ext cx="34025" cy="84225"/>
            </a:xfrm>
            <a:custGeom>
              <a:rect b="b" l="l" r="r" t="t"/>
              <a:pathLst>
                <a:path extrusionOk="0" h="3369" w="1361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"/>
            <p:cNvSpPr/>
            <p:nvPr/>
          </p:nvSpPr>
          <p:spPr>
            <a:xfrm>
              <a:off x="4765475" y="3259075"/>
              <a:ext cx="37100" cy="82850"/>
            </a:xfrm>
            <a:custGeom>
              <a:rect b="b" l="l" r="r" t="t"/>
              <a:pathLst>
                <a:path extrusionOk="0" h="3314" w="1484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"/>
            <p:cNvSpPr/>
            <p:nvPr/>
          </p:nvSpPr>
          <p:spPr>
            <a:xfrm>
              <a:off x="4808050" y="3239425"/>
              <a:ext cx="40200" cy="81475"/>
            </a:xfrm>
            <a:custGeom>
              <a:rect b="b" l="l" r="r" t="t"/>
              <a:pathLst>
                <a:path extrusionOk="0" h="3259" w="1608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"/>
            <p:cNvSpPr/>
            <p:nvPr/>
          </p:nvSpPr>
          <p:spPr>
            <a:xfrm>
              <a:off x="4850475" y="3218750"/>
              <a:ext cx="43125" cy="80475"/>
            </a:xfrm>
            <a:custGeom>
              <a:rect b="b" l="l" r="r" t="t"/>
              <a:pathLst>
                <a:path extrusionOk="0" h="3219" w="1725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"/>
            <p:cNvSpPr/>
            <p:nvPr/>
          </p:nvSpPr>
          <p:spPr>
            <a:xfrm>
              <a:off x="4892800" y="3198100"/>
              <a:ext cx="46200" cy="78975"/>
            </a:xfrm>
            <a:custGeom>
              <a:rect b="b" l="l" r="r" t="t"/>
              <a:pathLst>
                <a:path extrusionOk="0" h="3159" w="1848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"/>
            <p:cNvSpPr/>
            <p:nvPr/>
          </p:nvSpPr>
          <p:spPr>
            <a:xfrm>
              <a:off x="4935125" y="3177225"/>
              <a:ext cx="49175" cy="77700"/>
            </a:xfrm>
            <a:custGeom>
              <a:rect b="b" l="l" r="r" t="t"/>
              <a:pathLst>
                <a:path extrusionOk="0" h="3108" w="1967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"/>
            <p:cNvSpPr/>
            <p:nvPr/>
          </p:nvSpPr>
          <p:spPr>
            <a:xfrm>
              <a:off x="4977125" y="3155575"/>
              <a:ext cx="52125" cy="76375"/>
            </a:xfrm>
            <a:custGeom>
              <a:rect b="b" l="l" r="r" t="t"/>
              <a:pathLst>
                <a:path extrusionOk="0" h="3055" w="2085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"/>
            <p:cNvSpPr/>
            <p:nvPr/>
          </p:nvSpPr>
          <p:spPr>
            <a:xfrm>
              <a:off x="5019025" y="3133975"/>
              <a:ext cx="55150" cy="74825"/>
            </a:xfrm>
            <a:custGeom>
              <a:rect b="b" l="l" r="r" t="t"/>
              <a:pathLst>
                <a:path extrusionOk="0" h="2993" w="2206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"/>
            <p:cNvSpPr/>
            <p:nvPr/>
          </p:nvSpPr>
          <p:spPr>
            <a:xfrm>
              <a:off x="5060950" y="3112000"/>
              <a:ext cx="57900" cy="73600"/>
            </a:xfrm>
            <a:custGeom>
              <a:rect b="b" l="l" r="r" t="t"/>
              <a:pathLst>
                <a:path extrusionOk="0" h="2944" w="2316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"/>
            <p:cNvSpPr/>
            <p:nvPr/>
          </p:nvSpPr>
          <p:spPr>
            <a:xfrm>
              <a:off x="5102300" y="3089500"/>
              <a:ext cx="60900" cy="71975"/>
            </a:xfrm>
            <a:custGeom>
              <a:rect b="b" l="l" r="r" t="t"/>
              <a:pathLst>
                <a:path extrusionOk="0" h="2879" w="2436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"/>
            <p:cNvSpPr/>
            <p:nvPr/>
          </p:nvSpPr>
          <p:spPr>
            <a:xfrm>
              <a:off x="5143625" y="3067050"/>
              <a:ext cx="63875" cy="70300"/>
            </a:xfrm>
            <a:custGeom>
              <a:rect b="b" l="l" r="r" t="t"/>
              <a:pathLst>
                <a:path extrusionOk="0" h="2812" w="2555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"/>
            <p:cNvSpPr/>
            <p:nvPr/>
          </p:nvSpPr>
          <p:spPr>
            <a:xfrm>
              <a:off x="5184825" y="3044050"/>
              <a:ext cx="66500" cy="69025"/>
            </a:xfrm>
            <a:custGeom>
              <a:rect b="b" l="l" r="r" t="t"/>
              <a:pathLst>
                <a:path extrusionOk="0" h="2761" w="266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"/>
            <p:cNvSpPr/>
            <p:nvPr/>
          </p:nvSpPr>
          <p:spPr>
            <a:xfrm>
              <a:off x="5225425" y="3020800"/>
              <a:ext cx="69425" cy="67275"/>
            </a:xfrm>
            <a:custGeom>
              <a:rect b="b" l="l" r="r" t="t"/>
              <a:pathLst>
                <a:path extrusionOk="0" h="2691" w="2777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"/>
            <p:cNvSpPr/>
            <p:nvPr/>
          </p:nvSpPr>
          <p:spPr>
            <a:xfrm>
              <a:off x="5266025" y="2997575"/>
              <a:ext cx="72325" cy="65550"/>
            </a:xfrm>
            <a:custGeom>
              <a:rect b="b" l="l" r="r" t="t"/>
              <a:pathLst>
                <a:path extrusionOk="0" h="2622" w="2893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"/>
            <p:cNvSpPr/>
            <p:nvPr/>
          </p:nvSpPr>
          <p:spPr>
            <a:xfrm>
              <a:off x="5306275" y="2973700"/>
              <a:ext cx="74775" cy="64175"/>
            </a:xfrm>
            <a:custGeom>
              <a:rect b="b" l="l" r="r" t="t"/>
              <a:pathLst>
                <a:path extrusionOk="0" h="2567" w="2991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"/>
            <p:cNvSpPr/>
            <p:nvPr/>
          </p:nvSpPr>
          <p:spPr>
            <a:xfrm>
              <a:off x="5346000" y="2949775"/>
              <a:ext cx="77600" cy="62375"/>
            </a:xfrm>
            <a:custGeom>
              <a:rect b="b" l="l" r="r" t="t"/>
              <a:pathLst>
                <a:path extrusionOk="0" h="2495" w="3104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"/>
            <p:cNvSpPr/>
            <p:nvPr/>
          </p:nvSpPr>
          <p:spPr>
            <a:xfrm>
              <a:off x="5385675" y="2925850"/>
              <a:ext cx="80350" cy="60625"/>
            </a:xfrm>
            <a:custGeom>
              <a:rect b="b" l="l" r="r" t="t"/>
              <a:pathLst>
                <a:path extrusionOk="0" h="2425" w="3214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"/>
            <p:cNvSpPr/>
            <p:nvPr/>
          </p:nvSpPr>
          <p:spPr>
            <a:xfrm>
              <a:off x="5424775" y="2901300"/>
              <a:ext cx="82700" cy="59075"/>
            </a:xfrm>
            <a:custGeom>
              <a:rect b="b" l="l" r="r" t="t"/>
              <a:pathLst>
                <a:path extrusionOk="0" h="2363" w="3308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"/>
            <p:cNvSpPr/>
            <p:nvPr/>
          </p:nvSpPr>
          <p:spPr>
            <a:xfrm>
              <a:off x="5463425" y="2876775"/>
              <a:ext cx="85425" cy="57275"/>
            </a:xfrm>
            <a:custGeom>
              <a:rect b="b" l="l" r="r" t="t"/>
              <a:pathLst>
                <a:path extrusionOk="0" h="2291" w="3417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"/>
            <p:cNvSpPr/>
            <p:nvPr/>
          </p:nvSpPr>
          <p:spPr>
            <a:xfrm>
              <a:off x="5502050" y="2852175"/>
              <a:ext cx="87825" cy="55575"/>
            </a:xfrm>
            <a:custGeom>
              <a:rect b="b" l="l" r="r" t="t"/>
              <a:pathLst>
                <a:path extrusionOk="0" h="2223" w="3513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"/>
            <p:cNvSpPr/>
            <p:nvPr/>
          </p:nvSpPr>
          <p:spPr>
            <a:xfrm>
              <a:off x="5539775" y="2827125"/>
              <a:ext cx="90225" cy="53850"/>
            </a:xfrm>
            <a:custGeom>
              <a:rect b="b" l="l" r="r" t="t"/>
              <a:pathLst>
                <a:path extrusionOk="0" h="2154" w="3609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"/>
            <p:cNvSpPr/>
            <p:nvPr/>
          </p:nvSpPr>
          <p:spPr>
            <a:xfrm>
              <a:off x="5577225" y="2802175"/>
              <a:ext cx="92800" cy="51950"/>
            </a:xfrm>
            <a:custGeom>
              <a:rect b="b" l="l" r="r" t="t"/>
              <a:pathLst>
                <a:path extrusionOk="0" h="2078" w="3712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"/>
            <p:cNvSpPr/>
            <p:nvPr/>
          </p:nvSpPr>
          <p:spPr>
            <a:xfrm>
              <a:off x="5614650" y="2777000"/>
              <a:ext cx="94800" cy="50325"/>
            </a:xfrm>
            <a:custGeom>
              <a:rect b="b" l="l" r="r" t="t"/>
              <a:pathLst>
                <a:path extrusionOk="0" h="2013" w="3792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"/>
            <p:cNvSpPr/>
            <p:nvPr/>
          </p:nvSpPr>
          <p:spPr>
            <a:xfrm>
              <a:off x="5650800" y="2751575"/>
              <a:ext cx="97300" cy="48425"/>
            </a:xfrm>
            <a:custGeom>
              <a:rect b="b" l="l" r="r" t="t"/>
              <a:pathLst>
                <a:path extrusionOk="0" h="1937" w="3892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"/>
            <p:cNvSpPr/>
            <p:nvPr/>
          </p:nvSpPr>
          <p:spPr>
            <a:xfrm>
              <a:off x="5686900" y="2726250"/>
              <a:ext cx="99750" cy="46500"/>
            </a:xfrm>
            <a:custGeom>
              <a:rect b="b" l="l" r="r" t="t"/>
              <a:pathLst>
                <a:path extrusionOk="0" h="1860" w="399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"/>
            <p:cNvSpPr/>
            <p:nvPr/>
          </p:nvSpPr>
          <p:spPr>
            <a:xfrm>
              <a:off x="5722725" y="2700650"/>
              <a:ext cx="101550" cy="44825"/>
            </a:xfrm>
            <a:custGeom>
              <a:rect b="b" l="l" r="r" t="t"/>
              <a:pathLst>
                <a:path extrusionOk="0" h="1793" w="4062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"/>
            <p:cNvSpPr/>
            <p:nvPr/>
          </p:nvSpPr>
          <p:spPr>
            <a:xfrm>
              <a:off x="5757375" y="2675000"/>
              <a:ext cx="103925" cy="42850"/>
            </a:xfrm>
            <a:custGeom>
              <a:rect b="b" l="l" r="r" t="t"/>
              <a:pathLst>
                <a:path extrusionOk="0" h="1714" w="4157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"/>
            <p:cNvSpPr/>
            <p:nvPr/>
          </p:nvSpPr>
          <p:spPr>
            <a:xfrm>
              <a:off x="5792000" y="2649400"/>
              <a:ext cx="106200" cy="40950"/>
            </a:xfrm>
            <a:custGeom>
              <a:rect b="b" l="l" r="r" t="t"/>
              <a:pathLst>
                <a:path extrusionOk="0" h="1638" w="4248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"/>
            <p:cNvSpPr/>
            <p:nvPr/>
          </p:nvSpPr>
          <p:spPr>
            <a:xfrm>
              <a:off x="5826050" y="2623550"/>
              <a:ext cx="107800" cy="39175"/>
            </a:xfrm>
            <a:custGeom>
              <a:rect b="b" l="l" r="r" t="t"/>
              <a:pathLst>
                <a:path extrusionOk="0" h="1567" w="4312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"/>
            <p:cNvSpPr/>
            <p:nvPr/>
          </p:nvSpPr>
          <p:spPr>
            <a:xfrm>
              <a:off x="5859100" y="2597700"/>
              <a:ext cx="109975" cy="37250"/>
            </a:xfrm>
            <a:custGeom>
              <a:rect b="b" l="l" r="r" t="t"/>
              <a:pathLst>
                <a:path extrusionOk="0" h="1490" w="4399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"/>
            <p:cNvSpPr/>
            <p:nvPr/>
          </p:nvSpPr>
          <p:spPr>
            <a:xfrm>
              <a:off x="5892100" y="2571950"/>
              <a:ext cx="112125" cy="35300"/>
            </a:xfrm>
            <a:custGeom>
              <a:rect b="b" l="l" r="r" t="t"/>
              <a:pathLst>
                <a:path extrusionOk="0" h="1412" w="4485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"/>
            <p:cNvSpPr/>
            <p:nvPr/>
          </p:nvSpPr>
          <p:spPr>
            <a:xfrm>
              <a:off x="5911425" y="2556575"/>
              <a:ext cx="112625" cy="34325"/>
            </a:xfrm>
            <a:custGeom>
              <a:rect b="b" l="l" r="r" t="t"/>
              <a:pathLst>
                <a:path extrusionOk="0" h="1373" w="4505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"/>
            <p:cNvSpPr/>
            <p:nvPr/>
          </p:nvSpPr>
          <p:spPr>
            <a:xfrm>
              <a:off x="5942775" y="2530625"/>
              <a:ext cx="114675" cy="32375"/>
            </a:xfrm>
            <a:custGeom>
              <a:rect b="b" l="l" r="r" t="t"/>
              <a:pathLst>
                <a:path extrusionOk="0" h="1295" w="4587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"/>
            <p:cNvSpPr/>
            <p:nvPr/>
          </p:nvSpPr>
          <p:spPr>
            <a:xfrm>
              <a:off x="5974075" y="2504750"/>
              <a:ext cx="116650" cy="30475"/>
            </a:xfrm>
            <a:custGeom>
              <a:rect b="b" l="l" r="r" t="t"/>
              <a:pathLst>
                <a:path extrusionOk="0" h="1219" w="4666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"/>
            <p:cNvSpPr/>
            <p:nvPr/>
          </p:nvSpPr>
          <p:spPr>
            <a:xfrm>
              <a:off x="6004875" y="2478825"/>
              <a:ext cx="117850" cy="28650"/>
            </a:xfrm>
            <a:custGeom>
              <a:rect b="b" l="l" r="r" t="t"/>
              <a:pathLst>
                <a:path extrusionOk="0" h="1146" w="4714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"/>
            <p:cNvSpPr/>
            <p:nvPr/>
          </p:nvSpPr>
          <p:spPr>
            <a:xfrm>
              <a:off x="6034425" y="2452925"/>
              <a:ext cx="119675" cy="26725"/>
            </a:xfrm>
            <a:custGeom>
              <a:rect b="b" l="l" r="r" t="t"/>
              <a:pathLst>
                <a:path extrusionOk="0" h="1069" w="4787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"/>
            <p:cNvSpPr/>
            <p:nvPr/>
          </p:nvSpPr>
          <p:spPr>
            <a:xfrm>
              <a:off x="6063875" y="2427125"/>
              <a:ext cx="121500" cy="24800"/>
            </a:xfrm>
            <a:custGeom>
              <a:rect b="b" l="l" r="r" t="t"/>
              <a:pathLst>
                <a:path extrusionOk="0" h="992" w="486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"/>
            <p:cNvSpPr/>
            <p:nvPr/>
          </p:nvSpPr>
          <p:spPr>
            <a:xfrm>
              <a:off x="6092600" y="2401275"/>
              <a:ext cx="122425" cy="22975"/>
            </a:xfrm>
            <a:custGeom>
              <a:rect b="b" l="l" r="r" t="t"/>
              <a:pathLst>
                <a:path extrusionOk="0" h="919" w="4897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"/>
            <p:cNvSpPr/>
            <p:nvPr/>
          </p:nvSpPr>
          <p:spPr>
            <a:xfrm>
              <a:off x="6120200" y="2375500"/>
              <a:ext cx="124100" cy="21075"/>
            </a:xfrm>
            <a:custGeom>
              <a:rect b="b" l="l" r="r" t="t"/>
              <a:pathLst>
                <a:path extrusionOk="0" h="843" w="4964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"/>
            <p:cNvSpPr/>
            <p:nvPr/>
          </p:nvSpPr>
          <p:spPr>
            <a:xfrm>
              <a:off x="6147725" y="2349825"/>
              <a:ext cx="115425" cy="19225"/>
            </a:xfrm>
            <a:custGeom>
              <a:rect b="b" l="l" r="r" t="t"/>
              <a:pathLst>
                <a:path extrusionOk="0" h="769" w="4617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"/>
            <p:cNvSpPr/>
            <p:nvPr/>
          </p:nvSpPr>
          <p:spPr>
            <a:xfrm>
              <a:off x="6174300" y="2324200"/>
              <a:ext cx="88850" cy="16100"/>
            </a:xfrm>
            <a:custGeom>
              <a:rect b="b" l="l" r="r" t="t"/>
              <a:pathLst>
                <a:path extrusionOk="0" h="644" w="3554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"/>
            <p:cNvSpPr/>
            <p:nvPr/>
          </p:nvSpPr>
          <p:spPr>
            <a:xfrm>
              <a:off x="6199875" y="2298650"/>
              <a:ext cx="63275" cy="13775"/>
            </a:xfrm>
            <a:custGeom>
              <a:rect b="b" l="l" r="r" t="t"/>
              <a:pathLst>
                <a:path extrusionOk="0" h="551" w="2531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"/>
            <p:cNvSpPr/>
            <p:nvPr/>
          </p:nvSpPr>
          <p:spPr>
            <a:xfrm>
              <a:off x="6225425" y="2273225"/>
              <a:ext cx="37725" cy="12250"/>
            </a:xfrm>
            <a:custGeom>
              <a:rect b="b" l="l" r="r" t="t"/>
              <a:pathLst>
                <a:path extrusionOk="0" h="490" w="1509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"/>
            <p:cNvSpPr/>
            <p:nvPr/>
          </p:nvSpPr>
          <p:spPr>
            <a:xfrm>
              <a:off x="6249775" y="2247900"/>
              <a:ext cx="13375" cy="11575"/>
            </a:xfrm>
            <a:custGeom>
              <a:rect b="b" l="l" r="r" t="t"/>
              <a:pathLst>
                <a:path extrusionOk="0" h="463" w="535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"/>
            <p:cNvSpPr/>
            <p:nvPr/>
          </p:nvSpPr>
          <p:spPr>
            <a:xfrm>
              <a:off x="5333200" y="1007475"/>
              <a:ext cx="929950" cy="165550"/>
            </a:xfrm>
            <a:custGeom>
              <a:rect b="b" l="l" r="r" t="t"/>
              <a:pathLst>
                <a:path extrusionOk="0" h="6622" w="37198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"/>
            <p:cNvSpPr/>
            <p:nvPr/>
          </p:nvSpPr>
          <p:spPr>
            <a:xfrm>
              <a:off x="6248075" y="1141450"/>
              <a:ext cx="15075" cy="11650"/>
            </a:xfrm>
            <a:custGeom>
              <a:rect b="b" l="l" r="r" t="t"/>
              <a:pathLst>
                <a:path extrusionOk="0" h="466" w="603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"/>
            <p:cNvSpPr/>
            <p:nvPr/>
          </p:nvSpPr>
          <p:spPr>
            <a:xfrm>
              <a:off x="6228175" y="1124900"/>
              <a:ext cx="34975" cy="24400"/>
            </a:xfrm>
            <a:custGeom>
              <a:rect b="b" l="l" r="r" t="t"/>
              <a:pathLst>
                <a:path extrusionOk="0" h="976" w="1399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"/>
            <p:cNvSpPr/>
            <p:nvPr/>
          </p:nvSpPr>
          <p:spPr>
            <a:xfrm>
              <a:off x="6208300" y="1108050"/>
              <a:ext cx="54850" cy="37975"/>
            </a:xfrm>
            <a:custGeom>
              <a:rect b="b" l="l" r="r" t="t"/>
              <a:pathLst>
                <a:path extrusionOk="0" h="1519" w="2194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"/>
            <p:cNvSpPr/>
            <p:nvPr/>
          </p:nvSpPr>
          <p:spPr>
            <a:xfrm>
              <a:off x="6188450" y="1090925"/>
              <a:ext cx="74700" cy="51800"/>
            </a:xfrm>
            <a:custGeom>
              <a:rect b="b" l="l" r="r" t="t"/>
              <a:pathLst>
                <a:path extrusionOk="0" h="2072" w="2988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"/>
            <p:cNvSpPr/>
            <p:nvPr/>
          </p:nvSpPr>
          <p:spPr>
            <a:xfrm>
              <a:off x="6167500" y="1078800"/>
              <a:ext cx="95650" cy="61200"/>
            </a:xfrm>
            <a:custGeom>
              <a:rect b="b" l="l" r="r" t="t"/>
              <a:pathLst>
                <a:path extrusionOk="0" h="2448" w="3826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"/>
            <p:cNvSpPr/>
            <p:nvPr/>
          </p:nvSpPr>
          <p:spPr>
            <a:xfrm>
              <a:off x="6146675" y="1076525"/>
              <a:ext cx="96500" cy="61150"/>
            </a:xfrm>
            <a:custGeom>
              <a:rect b="b" l="l" r="r" t="t"/>
              <a:pathLst>
                <a:path extrusionOk="0" h="2446" w="386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"/>
            <p:cNvSpPr/>
            <p:nvPr/>
          </p:nvSpPr>
          <p:spPr>
            <a:xfrm>
              <a:off x="6125700" y="1074425"/>
              <a:ext cx="95350" cy="60875"/>
            </a:xfrm>
            <a:custGeom>
              <a:rect b="b" l="l" r="r" t="t"/>
              <a:pathLst>
                <a:path extrusionOk="0" h="2435" w="3814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"/>
            <p:cNvSpPr/>
            <p:nvPr/>
          </p:nvSpPr>
          <p:spPr>
            <a:xfrm>
              <a:off x="6103875" y="1073100"/>
              <a:ext cx="94125" cy="60575"/>
            </a:xfrm>
            <a:custGeom>
              <a:rect b="b" l="l" r="r" t="t"/>
              <a:pathLst>
                <a:path extrusionOk="0" h="2423" w="3765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"/>
            <p:cNvSpPr/>
            <p:nvPr/>
          </p:nvSpPr>
          <p:spPr>
            <a:xfrm>
              <a:off x="6082175" y="1071750"/>
              <a:ext cx="92650" cy="60475"/>
            </a:xfrm>
            <a:custGeom>
              <a:rect b="b" l="l" r="r" t="t"/>
              <a:pathLst>
                <a:path extrusionOk="0" h="2419" w="3706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"/>
            <p:cNvSpPr/>
            <p:nvPr/>
          </p:nvSpPr>
          <p:spPr>
            <a:xfrm>
              <a:off x="6060150" y="1070775"/>
              <a:ext cx="91650" cy="59975"/>
            </a:xfrm>
            <a:custGeom>
              <a:rect b="b" l="l" r="r" t="t"/>
              <a:pathLst>
                <a:path extrusionOk="0" h="2399" w="3666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"/>
            <p:cNvSpPr/>
            <p:nvPr/>
          </p:nvSpPr>
          <p:spPr>
            <a:xfrm>
              <a:off x="6037475" y="1070375"/>
              <a:ext cx="90225" cy="59800"/>
            </a:xfrm>
            <a:custGeom>
              <a:rect b="b" l="l" r="r" t="t"/>
              <a:pathLst>
                <a:path extrusionOk="0" h="2392" w="3609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"/>
            <p:cNvSpPr/>
            <p:nvPr/>
          </p:nvSpPr>
          <p:spPr>
            <a:xfrm>
              <a:off x="6015000" y="1069950"/>
              <a:ext cx="88700" cy="59650"/>
            </a:xfrm>
            <a:custGeom>
              <a:rect b="b" l="l" r="r" t="t"/>
              <a:pathLst>
                <a:path extrusionOk="0" h="2386" w="3548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"/>
            <p:cNvSpPr/>
            <p:nvPr/>
          </p:nvSpPr>
          <p:spPr>
            <a:xfrm>
              <a:off x="5991950" y="1069825"/>
              <a:ext cx="87775" cy="59475"/>
            </a:xfrm>
            <a:custGeom>
              <a:rect b="b" l="l" r="r" t="t"/>
              <a:pathLst>
                <a:path extrusionOk="0" h="2379" w="3511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"/>
            <p:cNvSpPr/>
            <p:nvPr/>
          </p:nvSpPr>
          <p:spPr>
            <a:xfrm>
              <a:off x="5968550" y="1070350"/>
              <a:ext cx="86250" cy="59300"/>
            </a:xfrm>
            <a:custGeom>
              <a:rect b="b" l="l" r="r" t="t"/>
              <a:pathLst>
                <a:path extrusionOk="0" h="2372" w="345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"/>
            <p:cNvSpPr/>
            <p:nvPr/>
          </p:nvSpPr>
          <p:spPr>
            <a:xfrm>
              <a:off x="5945300" y="1070850"/>
              <a:ext cx="84700" cy="59075"/>
            </a:xfrm>
            <a:custGeom>
              <a:rect b="b" l="l" r="r" t="t"/>
              <a:pathLst>
                <a:path extrusionOk="0" h="2363" w="3388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"/>
            <p:cNvSpPr/>
            <p:nvPr/>
          </p:nvSpPr>
          <p:spPr>
            <a:xfrm>
              <a:off x="5921375" y="1071575"/>
              <a:ext cx="83725" cy="59300"/>
            </a:xfrm>
            <a:custGeom>
              <a:rect b="b" l="l" r="r" t="t"/>
              <a:pathLst>
                <a:path extrusionOk="0" h="2372" w="3349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"/>
            <p:cNvSpPr/>
            <p:nvPr/>
          </p:nvSpPr>
          <p:spPr>
            <a:xfrm>
              <a:off x="5897250" y="1072975"/>
              <a:ext cx="82200" cy="59075"/>
            </a:xfrm>
            <a:custGeom>
              <a:rect b="b" l="l" r="r" t="t"/>
              <a:pathLst>
                <a:path extrusionOk="0" h="2363" w="3288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"/>
            <p:cNvSpPr/>
            <p:nvPr/>
          </p:nvSpPr>
          <p:spPr>
            <a:xfrm>
              <a:off x="5873275" y="1074375"/>
              <a:ext cx="80675" cy="58850"/>
            </a:xfrm>
            <a:custGeom>
              <a:rect b="b" l="l" r="r" t="t"/>
              <a:pathLst>
                <a:path extrusionOk="0" h="2354" w="3227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"/>
            <p:cNvSpPr/>
            <p:nvPr/>
          </p:nvSpPr>
          <p:spPr>
            <a:xfrm>
              <a:off x="5848575" y="1076100"/>
              <a:ext cx="79650" cy="59025"/>
            </a:xfrm>
            <a:custGeom>
              <a:rect b="b" l="l" r="r" t="t"/>
              <a:pathLst>
                <a:path extrusionOk="0" h="2361" w="3186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"/>
            <p:cNvSpPr/>
            <p:nvPr/>
          </p:nvSpPr>
          <p:spPr>
            <a:xfrm>
              <a:off x="5823775" y="1078400"/>
              <a:ext cx="78125" cy="58775"/>
            </a:xfrm>
            <a:custGeom>
              <a:rect b="b" l="l" r="r" t="t"/>
              <a:pathLst>
                <a:path extrusionOk="0" h="2351" w="3125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"/>
            <p:cNvSpPr/>
            <p:nvPr/>
          </p:nvSpPr>
          <p:spPr>
            <a:xfrm>
              <a:off x="5799150" y="1080700"/>
              <a:ext cx="76575" cy="58475"/>
            </a:xfrm>
            <a:custGeom>
              <a:rect b="b" l="l" r="r" t="t"/>
              <a:pathLst>
                <a:path extrusionOk="0" h="2339" w="3063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"/>
            <p:cNvSpPr/>
            <p:nvPr/>
          </p:nvSpPr>
          <p:spPr>
            <a:xfrm>
              <a:off x="5773700" y="1083350"/>
              <a:ext cx="75550" cy="58600"/>
            </a:xfrm>
            <a:custGeom>
              <a:rect b="b" l="l" r="r" t="t"/>
              <a:pathLst>
                <a:path extrusionOk="0" h="2344" w="3022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"/>
            <p:cNvSpPr/>
            <p:nvPr/>
          </p:nvSpPr>
          <p:spPr>
            <a:xfrm>
              <a:off x="5748325" y="1086550"/>
              <a:ext cx="74000" cy="58275"/>
            </a:xfrm>
            <a:custGeom>
              <a:rect b="b" l="l" r="r" t="t"/>
              <a:pathLst>
                <a:path extrusionOk="0" h="2331" w="296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"/>
            <p:cNvSpPr/>
            <p:nvPr/>
          </p:nvSpPr>
          <p:spPr>
            <a:xfrm>
              <a:off x="5723050" y="1089675"/>
              <a:ext cx="72500" cy="58000"/>
            </a:xfrm>
            <a:custGeom>
              <a:rect b="b" l="l" r="r" t="t"/>
              <a:pathLst>
                <a:path extrusionOk="0" h="2320" w="290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"/>
            <p:cNvSpPr/>
            <p:nvPr/>
          </p:nvSpPr>
          <p:spPr>
            <a:xfrm>
              <a:off x="5697000" y="1093250"/>
              <a:ext cx="71425" cy="58100"/>
            </a:xfrm>
            <a:custGeom>
              <a:rect b="b" l="l" r="r" t="t"/>
              <a:pathLst>
                <a:path extrusionOk="0" h="2324" w="2857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"/>
            <p:cNvSpPr/>
            <p:nvPr/>
          </p:nvSpPr>
          <p:spPr>
            <a:xfrm>
              <a:off x="5671025" y="1097250"/>
              <a:ext cx="69900" cy="57775"/>
            </a:xfrm>
            <a:custGeom>
              <a:rect b="b" l="l" r="r" t="t"/>
              <a:pathLst>
                <a:path extrusionOk="0" h="2311" w="2796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"/>
            <p:cNvSpPr/>
            <p:nvPr/>
          </p:nvSpPr>
          <p:spPr>
            <a:xfrm>
              <a:off x="5645200" y="1101250"/>
              <a:ext cx="68400" cy="57425"/>
            </a:xfrm>
            <a:custGeom>
              <a:rect b="b" l="l" r="r" t="t"/>
              <a:pathLst>
                <a:path extrusionOk="0" h="2297" w="2736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"/>
            <p:cNvSpPr/>
            <p:nvPr/>
          </p:nvSpPr>
          <p:spPr>
            <a:xfrm>
              <a:off x="5618600" y="1105700"/>
              <a:ext cx="67300" cy="57475"/>
            </a:xfrm>
            <a:custGeom>
              <a:rect b="b" l="l" r="r" t="t"/>
              <a:pathLst>
                <a:path extrusionOk="0" h="2299" w="2692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"/>
            <p:cNvSpPr/>
            <p:nvPr/>
          </p:nvSpPr>
          <p:spPr>
            <a:xfrm>
              <a:off x="5592100" y="1110525"/>
              <a:ext cx="65825" cy="57125"/>
            </a:xfrm>
            <a:custGeom>
              <a:rect b="b" l="l" r="r" t="t"/>
              <a:pathLst>
                <a:path extrusionOk="0" h="2285" w="2633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"/>
            <p:cNvSpPr/>
            <p:nvPr/>
          </p:nvSpPr>
          <p:spPr>
            <a:xfrm>
              <a:off x="5565750" y="1115325"/>
              <a:ext cx="64325" cy="56750"/>
            </a:xfrm>
            <a:custGeom>
              <a:rect b="b" l="l" r="r" t="t"/>
              <a:pathLst>
                <a:path extrusionOk="0" h="2270" w="2573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"/>
            <p:cNvSpPr/>
            <p:nvPr/>
          </p:nvSpPr>
          <p:spPr>
            <a:xfrm>
              <a:off x="5538700" y="1120575"/>
              <a:ext cx="63200" cy="56800"/>
            </a:xfrm>
            <a:custGeom>
              <a:rect b="b" l="l" r="r" t="t"/>
              <a:pathLst>
                <a:path extrusionOk="0" h="2272" w="2528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"/>
            <p:cNvSpPr/>
            <p:nvPr/>
          </p:nvSpPr>
          <p:spPr>
            <a:xfrm>
              <a:off x="5511750" y="1126225"/>
              <a:ext cx="61725" cy="56375"/>
            </a:xfrm>
            <a:custGeom>
              <a:rect b="b" l="l" r="r" t="t"/>
              <a:pathLst>
                <a:path extrusionOk="0" h="2255" w="2469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"/>
            <p:cNvSpPr/>
            <p:nvPr/>
          </p:nvSpPr>
          <p:spPr>
            <a:xfrm>
              <a:off x="5484950" y="1131800"/>
              <a:ext cx="60250" cy="56025"/>
            </a:xfrm>
            <a:custGeom>
              <a:rect b="b" l="l" r="r" t="t"/>
              <a:pathLst>
                <a:path extrusionOk="0" h="2241" w="241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"/>
            <p:cNvSpPr/>
            <p:nvPr/>
          </p:nvSpPr>
          <p:spPr>
            <a:xfrm>
              <a:off x="5457525" y="1137850"/>
              <a:ext cx="59050" cy="55975"/>
            </a:xfrm>
            <a:custGeom>
              <a:rect b="b" l="l" r="r" t="t"/>
              <a:pathLst>
                <a:path extrusionOk="0" h="2239" w="2362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"/>
            <p:cNvSpPr/>
            <p:nvPr/>
          </p:nvSpPr>
          <p:spPr>
            <a:xfrm>
              <a:off x="5430225" y="1144250"/>
              <a:ext cx="57550" cy="55550"/>
            </a:xfrm>
            <a:custGeom>
              <a:rect b="b" l="l" r="r" t="t"/>
              <a:pathLst>
                <a:path extrusionOk="0" h="2222" w="2302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"/>
            <p:cNvSpPr/>
            <p:nvPr/>
          </p:nvSpPr>
          <p:spPr>
            <a:xfrm>
              <a:off x="5403000" y="1150600"/>
              <a:ext cx="56100" cy="55175"/>
            </a:xfrm>
            <a:custGeom>
              <a:rect b="b" l="l" r="r" t="t"/>
              <a:pathLst>
                <a:path extrusionOk="0" h="2207" w="2244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"/>
            <p:cNvSpPr/>
            <p:nvPr/>
          </p:nvSpPr>
          <p:spPr>
            <a:xfrm>
              <a:off x="5375225" y="1157450"/>
              <a:ext cx="54900" cy="55075"/>
            </a:xfrm>
            <a:custGeom>
              <a:rect b="b" l="l" r="r" t="t"/>
              <a:pathLst>
                <a:path extrusionOk="0" h="2203" w="2196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"/>
            <p:cNvSpPr/>
            <p:nvPr/>
          </p:nvSpPr>
          <p:spPr>
            <a:xfrm>
              <a:off x="5347600" y="1164575"/>
              <a:ext cx="53375" cy="54625"/>
            </a:xfrm>
            <a:custGeom>
              <a:rect b="b" l="l" r="r" t="t"/>
              <a:pathLst>
                <a:path extrusionOk="0" h="2185" w="2135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"/>
            <p:cNvSpPr/>
            <p:nvPr/>
          </p:nvSpPr>
          <p:spPr>
            <a:xfrm>
              <a:off x="5320000" y="1171675"/>
              <a:ext cx="51925" cy="54300"/>
            </a:xfrm>
            <a:custGeom>
              <a:rect b="b" l="l" r="r" t="t"/>
              <a:pathLst>
                <a:path extrusionOk="0" h="2172" w="2077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"/>
            <p:cNvSpPr/>
            <p:nvPr/>
          </p:nvSpPr>
          <p:spPr>
            <a:xfrm>
              <a:off x="5291950" y="1179300"/>
              <a:ext cx="50650" cy="54100"/>
            </a:xfrm>
            <a:custGeom>
              <a:rect b="b" l="l" r="r" t="t"/>
              <a:pathLst>
                <a:path extrusionOk="0" h="2164" w="2026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"/>
            <p:cNvSpPr/>
            <p:nvPr/>
          </p:nvSpPr>
          <p:spPr>
            <a:xfrm>
              <a:off x="5275450" y="1183950"/>
              <a:ext cx="49750" cy="53800"/>
            </a:xfrm>
            <a:custGeom>
              <a:rect b="b" l="l" r="r" t="t"/>
              <a:pathLst>
                <a:path extrusionOk="0" h="2152" w="199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"/>
            <p:cNvSpPr/>
            <p:nvPr/>
          </p:nvSpPr>
          <p:spPr>
            <a:xfrm>
              <a:off x="5247600" y="1191800"/>
              <a:ext cx="48225" cy="53300"/>
            </a:xfrm>
            <a:custGeom>
              <a:rect b="b" l="l" r="r" t="t"/>
              <a:pathLst>
                <a:path extrusionOk="0" h="2132" w="1929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"/>
            <p:cNvSpPr/>
            <p:nvPr/>
          </p:nvSpPr>
          <p:spPr>
            <a:xfrm>
              <a:off x="5219375" y="1199875"/>
              <a:ext cx="47025" cy="53175"/>
            </a:xfrm>
            <a:custGeom>
              <a:rect b="b" l="l" r="r" t="t"/>
              <a:pathLst>
                <a:path extrusionOk="0" h="2127" w="1881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"/>
            <p:cNvSpPr/>
            <p:nvPr/>
          </p:nvSpPr>
          <p:spPr>
            <a:xfrm>
              <a:off x="5191150" y="1208425"/>
              <a:ext cx="45525" cy="52725"/>
            </a:xfrm>
            <a:custGeom>
              <a:rect b="b" l="l" r="r" t="t"/>
              <a:pathLst>
                <a:path extrusionOk="0" h="2109" w="1821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"/>
            <p:cNvSpPr/>
            <p:nvPr/>
          </p:nvSpPr>
          <p:spPr>
            <a:xfrm>
              <a:off x="5163050" y="1216975"/>
              <a:ext cx="44000" cy="52200"/>
            </a:xfrm>
            <a:custGeom>
              <a:rect b="b" l="l" r="r" t="t"/>
              <a:pathLst>
                <a:path extrusionOk="0" h="2088" w="176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"/>
            <p:cNvSpPr/>
            <p:nvPr/>
          </p:nvSpPr>
          <p:spPr>
            <a:xfrm>
              <a:off x="5134575" y="1225800"/>
              <a:ext cx="42750" cy="52050"/>
            </a:xfrm>
            <a:custGeom>
              <a:rect b="b" l="l" r="r" t="t"/>
              <a:pathLst>
                <a:path extrusionOk="0" h="2082" w="171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"/>
            <p:cNvSpPr/>
            <p:nvPr/>
          </p:nvSpPr>
          <p:spPr>
            <a:xfrm>
              <a:off x="5106175" y="1235050"/>
              <a:ext cx="41250" cy="51525"/>
            </a:xfrm>
            <a:custGeom>
              <a:rect b="b" l="l" r="r" t="t"/>
              <a:pathLst>
                <a:path extrusionOk="0" h="2061" w="165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"/>
            <p:cNvSpPr/>
            <p:nvPr/>
          </p:nvSpPr>
          <p:spPr>
            <a:xfrm>
              <a:off x="5077825" y="1244250"/>
              <a:ext cx="39775" cy="51025"/>
            </a:xfrm>
            <a:custGeom>
              <a:rect b="b" l="l" r="r" t="t"/>
              <a:pathLst>
                <a:path extrusionOk="0" h="2041" w="1591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"/>
            <p:cNvSpPr/>
            <p:nvPr/>
          </p:nvSpPr>
          <p:spPr>
            <a:xfrm>
              <a:off x="5049175" y="1253850"/>
              <a:ext cx="38450" cy="50800"/>
            </a:xfrm>
            <a:custGeom>
              <a:rect b="b" l="l" r="r" t="t"/>
              <a:pathLst>
                <a:path extrusionOk="0" h="2032" w="1538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"/>
            <p:cNvSpPr/>
            <p:nvPr/>
          </p:nvSpPr>
          <p:spPr>
            <a:xfrm>
              <a:off x="5020600" y="1263725"/>
              <a:ext cx="37000" cy="50275"/>
            </a:xfrm>
            <a:custGeom>
              <a:rect b="b" l="l" r="r" t="t"/>
              <a:pathLst>
                <a:path extrusionOk="0" h="2011" w="148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"/>
            <p:cNvSpPr/>
            <p:nvPr/>
          </p:nvSpPr>
          <p:spPr>
            <a:xfrm>
              <a:off x="4992025" y="1273575"/>
              <a:ext cx="35575" cy="49850"/>
            </a:xfrm>
            <a:custGeom>
              <a:rect b="b" l="l" r="r" t="t"/>
              <a:pathLst>
                <a:path extrusionOk="0" h="1994" w="1423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"/>
            <p:cNvSpPr/>
            <p:nvPr/>
          </p:nvSpPr>
          <p:spPr>
            <a:xfrm>
              <a:off x="4963275" y="1283925"/>
              <a:ext cx="34200" cy="49475"/>
            </a:xfrm>
            <a:custGeom>
              <a:rect b="b" l="l" r="r" t="t"/>
              <a:pathLst>
                <a:path extrusionOk="0" h="1979" w="1368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"/>
            <p:cNvSpPr/>
            <p:nvPr/>
          </p:nvSpPr>
          <p:spPr>
            <a:xfrm>
              <a:off x="4934575" y="1294400"/>
              <a:ext cx="32725" cy="48925"/>
            </a:xfrm>
            <a:custGeom>
              <a:rect b="b" l="l" r="r" t="t"/>
              <a:pathLst>
                <a:path extrusionOk="0" h="1957" w="1309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"/>
            <p:cNvSpPr/>
            <p:nvPr/>
          </p:nvSpPr>
          <p:spPr>
            <a:xfrm>
              <a:off x="4905850" y="1304850"/>
              <a:ext cx="31350" cy="48650"/>
            </a:xfrm>
            <a:custGeom>
              <a:rect b="b" l="l" r="r" t="t"/>
              <a:pathLst>
                <a:path extrusionOk="0" h="1946" w="1254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"/>
            <p:cNvSpPr/>
            <p:nvPr/>
          </p:nvSpPr>
          <p:spPr>
            <a:xfrm>
              <a:off x="4877000" y="1315900"/>
              <a:ext cx="29925" cy="48125"/>
            </a:xfrm>
            <a:custGeom>
              <a:rect b="b" l="l" r="r" t="t"/>
              <a:pathLst>
                <a:path extrusionOk="0" h="1925" w="1197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"/>
            <p:cNvSpPr/>
            <p:nvPr/>
          </p:nvSpPr>
          <p:spPr>
            <a:xfrm>
              <a:off x="4848225" y="1326975"/>
              <a:ext cx="28475" cy="47575"/>
            </a:xfrm>
            <a:custGeom>
              <a:rect b="b" l="l" r="r" t="t"/>
              <a:pathLst>
                <a:path extrusionOk="0" h="1903" w="1139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"/>
            <p:cNvSpPr/>
            <p:nvPr/>
          </p:nvSpPr>
          <p:spPr>
            <a:xfrm>
              <a:off x="4819375" y="1338100"/>
              <a:ext cx="27125" cy="47275"/>
            </a:xfrm>
            <a:custGeom>
              <a:rect b="b" l="l" r="r" t="t"/>
              <a:pathLst>
                <a:path extrusionOk="0" h="1891" w="1085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"/>
            <p:cNvSpPr/>
            <p:nvPr/>
          </p:nvSpPr>
          <p:spPr>
            <a:xfrm>
              <a:off x="4790475" y="1349775"/>
              <a:ext cx="25700" cy="46700"/>
            </a:xfrm>
            <a:custGeom>
              <a:rect b="b" l="l" r="r" t="t"/>
              <a:pathLst>
                <a:path extrusionOk="0" h="1868" w="1028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"/>
            <p:cNvSpPr/>
            <p:nvPr/>
          </p:nvSpPr>
          <p:spPr>
            <a:xfrm>
              <a:off x="4761650" y="1361450"/>
              <a:ext cx="24250" cy="46100"/>
            </a:xfrm>
            <a:custGeom>
              <a:rect b="b" l="l" r="r" t="t"/>
              <a:pathLst>
                <a:path extrusionOk="0" h="1844" w="97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"/>
            <p:cNvSpPr/>
            <p:nvPr/>
          </p:nvSpPr>
          <p:spPr>
            <a:xfrm>
              <a:off x="4732750" y="1373275"/>
              <a:ext cx="22900" cy="45775"/>
            </a:xfrm>
            <a:custGeom>
              <a:rect b="b" l="l" r="r" t="t"/>
              <a:pathLst>
                <a:path extrusionOk="0" h="1831" w="916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"/>
            <p:cNvSpPr/>
            <p:nvPr/>
          </p:nvSpPr>
          <p:spPr>
            <a:xfrm>
              <a:off x="4646100" y="1410175"/>
              <a:ext cx="18700" cy="44225"/>
            </a:xfrm>
            <a:custGeom>
              <a:rect b="b" l="l" r="r" t="t"/>
              <a:pathLst>
                <a:path extrusionOk="0" h="1769" w="748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"/>
            <p:cNvSpPr/>
            <p:nvPr/>
          </p:nvSpPr>
          <p:spPr>
            <a:xfrm>
              <a:off x="4617225" y="1422950"/>
              <a:ext cx="17300" cy="43625"/>
            </a:xfrm>
            <a:custGeom>
              <a:rect b="b" l="l" r="r" t="t"/>
              <a:pathLst>
                <a:path extrusionOk="0" h="1745" w="692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"/>
            <p:cNvSpPr/>
            <p:nvPr/>
          </p:nvSpPr>
          <p:spPr>
            <a:xfrm>
              <a:off x="4588400" y="1435700"/>
              <a:ext cx="15875" cy="43025"/>
            </a:xfrm>
            <a:custGeom>
              <a:rect b="b" l="l" r="r" t="t"/>
              <a:pathLst>
                <a:path extrusionOk="0" h="1721" w="635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"/>
            <p:cNvSpPr/>
            <p:nvPr/>
          </p:nvSpPr>
          <p:spPr>
            <a:xfrm>
              <a:off x="4559550" y="1448800"/>
              <a:ext cx="14500" cy="42625"/>
            </a:xfrm>
            <a:custGeom>
              <a:rect b="b" l="l" r="r" t="t"/>
              <a:pathLst>
                <a:path extrusionOk="0" h="1705" w="58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"/>
            <p:cNvSpPr/>
            <p:nvPr/>
          </p:nvSpPr>
          <p:spPr>
            <a:xfrm>
              <a:off x="4530100" y="1462075"/>
              <a:ext cx="13750" cy="41975"/>
            </a:xfrm>
            <a:custGeom>
              <a:rect b="b" l="l" r="r" t="t"/>
              <a:pathLst>
                <a:path extrusionOk="0" h="1679" w="55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"/>
            <p:cNvSpPr/>
            <p:nvPr/>
          </p:nvSpPr>
          <p:spPr>
            <a:xfrm>
              <a:off x="4499925" y="1475325"/>
              <a:ext cx="15125" cy="41525"/>
            </a:xfrm>
            <a:custGeom>
              <a:rect b="b" l="l" r="r" t="t"/>
              <a:pathLst>
                <a:path extrusionOk="0" h="1661" w="605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"/>
            <p:cNvSpPr/>
            <p:nvPr/>
          </p:nvSpPr>
          <p:spPr>
            <a:xfrm>
              <a:off x="4469825" y="1489050"/>
              <a:ext cx="16475" cy="40975"/>
            </a:xfrm>
            <a:custGeom>
              <a:rect b="b" l="l" r="r" t="t"/>
              <a:pathLst>
                <a:path extrusionOk="0" h="1639" w="659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"/>
            <p:cNvSpPr/>
            <p:nvPr/>
          </p:nvSpPr>
          <p:spPr>
            <a:xfrm>
              <a:off x="4439725" y="1502825"/>
              <a:ext cx="17825" cy="40300"/>
            </a:xfrm>
            <a:custGeom>
              <a:rect b="b" l="l" r="r" t="t"/>
              <a:pathLst>
                <a:path extrusionOk="0" h="1612" w="713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"/>
            <p:cNvSpPr/>
            <p:nvPr/>
          </p:nvSpPr>
          <p:spPr>
            <a:xfrm>
              <a:off x="4409700" y="1516625"/>
              <a:ext cx="19150" cy="39875"/>
            </a:xfrm>
            <a:custGeom>
              <a:rect b="b" l="l" r="r" t="t"/>
              <a:pathLst>
                <a:path extrusionOk="0" h="1595" w="766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"/>
            <p:cNvSpPr/>
            <p:nvPr/>
          </p:nvSpPr>
          <p:spPr>
            <a:xfrm>
              <a:off x="4379700" y="1530875"/>
              <a:ext cx="20525" cy="39225"/>
            </a:xfrm>
            <a:custGeom>
              <a:rect b="b" l="l" r="r" t="t"/>
              <a:pathLst>
                <a:path extrusionOk="0" h="1569" w="821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"/>
            <p:cNvSpPr/>
            <p:nvPr/>
          </p:nvSpPr>
          <p:spPr>
            <a:xfrm>
              <a:off x="4349750" y="1545125"/>
              <a:ext cx="21875" cy="38575"/>
            </a:xfrm>
            <a:custGeom>
              <a:rect b="b" l="l" r="r" t="t"/>
              <a:pathLst>
                <a:path extrusionOk="0" h="1543" w="875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"/>
            <p:cNvSpPr/>
            <p:nvPr/>
          </p:nvSpPr>
          <p:spPr>
            <a:xfrm>
              <a:off x="4319900" y="1559500"/>
              <a:ext cx="23125" cy="38125"/>
            </a:xfrm>
            <a:custGeom>
              <a:rect b="b" l="l" r="r" t="t"/>
              <a:pathLst>
                <a:path extrusionOk="0" h="1525" w="925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"/>
            <p:cNvSpPr/>
            <p:nvPr/>
          </p:nvSpPr>
          <p:spPr>
            <a:xfrm>
              <a:off x="4290075" y="1574250"/>
              <a:ext cx="24500" cy="37425"/>
            </a:xfrm>
            <a:custGeom>
              <a:rect b="b" l="l" r="r" t="t"/>
              <a:pathLst>
                <a:path extrusionOk="0" h="1497" w="98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"/>
            <p:cNvSpPr/>
            <p:nvPr/>
          </p:nvSpPr>
          <p:spPr>
            <a:xfrm>
              <a:off x="4260275" y="1588925"/>
              <a:ext cx="25850" cy="36775"/>
            </a:xfrm>
            <a:custGeom>
              <a:rect b="b" l="l" r="r" t="t"/>
              <a:pathLst>
                <a:path extrusionOk="0" h="1471" w="1034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"/>
            <p:cNvSpPr/>
            <p:nvPr/>
          </p:nvSpPr>
          <p:spPr>
            <a:xfrm>
              <a:off x="4230650" y="1603875"/>
              <a:ext cx="27125" cy="36300"/>
            </a:xfrm>
            <a:custGeom>
              <a:rect b="b" l="l" r="r" t="t"/>
              <a:pathLst>
                <a:path extrusionOk="0" h="1452" w="1085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"/>
            <p:cNvSpPr/>
            <p:nvPr/>
          </p:nvSpPr>
          <p:spPr>
            <a:xfrm>
              <a:off x="4201025" y="1619025"/>
              <a:ext cx="28475" cy="35625"/>
            </a:xfrm>
            <a:custGeom>
              <a:rect b="b" l="l" r="r" t="t"/>
              <a:pathLst>
                <a:path extrusionOk="0" h="1425" w="1139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"/>
            <p:cNvSpPr/>
            <p:nvPr/>
          </p:nvSpPr>
          <p:spPr>
            <a:xfrm>
              <a:off x="4171450" y="1634200"/>
              <a:ext cx="29775" cy="34975"/>
            </a:xfrm>
            <a:custGeom>
              <a:rect b="b" l="l" r="r" t="t"/>
              <a:pathLst>
                <a:path extrusionOk="0" h="1399" w="1191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"/>
            <p:cNvSpPr/>
            <p:nvPr/>
          </p:nvSpPr>
          <p:spPr>
            <a:xfrm>
              <a:off x="4142050" y="1649650"/>
              <a:ext cx="31050" cy="34400"/>
            </a:xfrm>
            <a:custGeom>
              <a:rect b="b" l="l" r="r" t="t"/>
              <a:pathLst>
                <a:path extrusionOk="0" h="1376" w="1242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"/>
            <p:cNvSpPr/>
            <p:nvPr/>
          </p:nvSpPr>
          <p:spPr>
            <a:xfrm>
              <a:off x="4112650" y="1665250"/>
              <a:ext cx="32400" cy="33700"/>
            </a:xfrm>
            <a:custGeom>
              <a:rect b="b" l="l" r="r" t="t"/>
              <a:pathLst>
                <a:path extrusionOk="0" h="1348" w="1296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"/>
            <p:cNvSpPr/>
            <p:nvPr/>
          </p:nvSpPr>
          <p:spPr>
            <a:xfrm>
              <a:off x="4095275" y="1674450"/>
              <a:ext cx="33200" cy="33300"/>
            </a:xfrm>
            <a:custGeom>
              <a:rect b="b" l="l" r="r" t="t"/>
              <a:pathLst>
                <a:path extrusionOk="0" h="1332" w="1328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"/>
            <p:cNvSpPr/>
            <p:nvPr/>
          </p:nvSpPr>
          <p:spPr>
            <a:xfrm>
              <a:off x="4066150" y="1690250"/>
              <a:ext cx="34400" cy="32750"/>
            </a:xfrm>
            <a:custGeom>
              <a:rect b="b" l="l" r="r" t="t"/>
              <a:pathLst>
                <a:path extrusionOk="0" h="1310" w="1376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"/>
            <p:cNvSpPr/>
            <p:nvPr/>
          </p:nvSpPr>
          <p:spPr>
            <a:xfrm>
              <a:off x="4037050" y="1706250"/>
              <a:ext cx="35725" cy="32025"/>
            </a:xfrm>
            <a:custGeom>
              <a:rect b="b" l="l" r="r" t="t"/>
              <a:pathLst>
                <a:path extrusionOk="0" h="1281" w="1429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"/>
            <p:cNvSpPr/>
            <p:nvPr/>
          </p:nvSpPr>
          <p:spPr>
            <a:xfrm>
              <a:off x="4007925" y="1722250"/>
              <a:ext cx="37050" cy="31350"/>
            </a:xfrm>
            <a:custGeom>
              <a:rect b="b" l="l" r="r" t="t"/>
              <a:pathLst>
                <a:path extrusionOk="0" h="1254" w="1482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"/>
            <p:cNvSpPr/>
            <p:nvPr/>
          </p:nvSpPr>
          <p:spPr>
            <a:xfrm>
              <a:off x="3979125" y="1738525"/>
              <a:ext cx="38250" cy="30750"/>
            </a:xfrm>
            <a:custGeom>
              <a:rect b="b" l="l" r="r" t="t"/>
              <a:pathLst>
                <a:path extrusionOk="0" h="1230" w="153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"/>
            <p:cNvSpPr/>
            <p:nvPr/>
          </p:nvSpPr>
          <p:spPr>
            <a:xfrm>
              <a:off x="3950300" y="1754925"/>
              <a:ext cx="39600" cy="30000"/>
            </a:xfrm>
            <a:custGeom>
              <a:rect b="b" l="l" r="r" t="t"/>
              <a:pathLst>
                <a:path extrusionOk="0" h="1200" w="1584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"/>
            <p:cNvSpPr/>
            <p:nvPr/>
          </p:nvSpPr>
          <p:spPr>
            <a:xfrm>
              <a:off x="3921575" y="1771325"/>
              <a:ext cx="40775" cy="29400"/>
            </a:xfrm>
            <a:custGeom>
              <a:rect b="b" l="l" r="r" t="t"/>
              <a:pathLst>
                <a:path extrusionOk="0" h="1176" w="1631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"/>
            <p:cNvSpPr/>
            <p:nvPr/>
          </p:nvSpPr>
          <p:spPr>
            <a:xfrm>
              <a:off x="3893100" y="1788075"/>
              <a:ext cx="42075" cy="28675"/>
            </a:xfrm>
            <a:custGeom>
              <a:rect b="b" l="l" r="r" t="t"/>
              <a:pathLst>
                <a:path extrusionOk="0" h="1147" w="1683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"/>
            <p:cNvSpPr/>
            <p:nvPr/>
          </p:nvSpPr>
          <p:spPr>
            <a:xfrm>
              <a:off x="3864575" y="1804850"/>
              <a:ext cx="43450" cy="27925"/>
            </a:xfrm>
            <a:custGeom>
              <a:rect b="b" l="l" r="r" t="t"/>
              <a:pathLst>
                <a:path extrusionOk="0" h="1117" w="1738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"/>
            <p:cNvSpPr/>
            <p:nvPr/>
          </p:nvSpPr>
          <p:spPr>
            <a:xfrm>
              <a:off x="3836275" y="1821675"/>
              <a:ext cx="44575" cy="27325"/>
            </a:xfrm>
            <a:custGeom>
              <a:rect b="b" l="l" r="r" t="t"/>
              <a:pathLst>
                <a:path extrusionOk="0" h="1093" w="1783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"/>
            <p:cNvSpPr/>
            <p:nvPr/>
          </p:nvSpPr>
          <p:spPr>
            <a:xfrm>
              <a:off x="3808150" y="1838800"/>
              <a:ext cx="45925" cy="26550"/>
            </a:xfrm>
            <a:custGeom>
              <a:rect b="b" l="l" r="r" t="t"/>
              <a:pathLst>
                <a:path extrusionOk="0" h="1062" w="1837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"/>
            <p:cNvSpPr/>
            <p:nvPr/>
          </p:nvSpPr>
          <p:spPr>
            <a:xfrm>
              <a:off x="3780025" y="1855950"/>
              <a:ext cx="47225" cy="25775"/>
            </a:xfrm>
            <a:custGeom>
              <a:rect b="b" l="l" r="r" t="t"/>
              <a:pathLst>
                <a:path extrusionOk="0" h="1031" w="1889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"/>
            <p:cNvSpPr/>
            <p:nvPr/>
          </p:nvSpPr>
          <p:spPr>
            <a:xfrm>
              <a:off x="3752200" y="1873200"/>
              <a:ext cx="48325" cy="25125"/>
            </a:xfrm>
            <a:custGeom>
              <a:rect b="b" l="l" r="r" t="t"/>
              <a:pathLst>
                <a:path extrusionOk="0" h="1005" w="1933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"/>
            <p:cNvSpPr/>
            <p:nvPr/>
          </p:nvSpPr>
          <p:spPr>
            <a:xfrm>
              <a:off x="3724500" y="1890700"/>
              <a:ext cx="49650" cy="24325"/>
            </a:xfrm>
            <a:custGeom>
              <a:rect b="b" l="l" r="r" t="t"/>
              <a:pathLst>
                <a:path extrusionOk="0" h="973" w="1986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"/>
            <p:cNvSpPr/>
            <p:nvPr/>
          </p:nvSpPr>
          <p:spPr>
            <a:xfrm>
              <a:off x="3696725" y="1908175"/>
              <a:ext cx="50975" cy="23550"/>
            </a:xfrm>
            <a:custGeom>
              <a:rect b="b" l="l" r="r" t="t"/>
              <a:pathLst>
                <a:path extrusionOk="0" h="942" w="2039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"/>
            <p:cNvSpPr/>
            <p:nvPr/>
          </p:nvSpPr>
          <p:spPr>
            <a:xfrm>
              <a:off x="3669450" y="1925850"/>
              <a:ext cx="52075" cy="22875"/>
            </a:xfrm>
            <a:custGeom>
              <a:rect b="b" l="l" r="r" t="t"/>
              <a:pathLst>
                <a:path extrusionOk="0" h="915" w="2083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"/>
            <p:cNvSpPr/>
            <p:nvPr/>
          </p:nvSpPr>
          <p:spPr>
            <a:xfrm>
              <a:off x="3642175" y="1943625"/>
              <a:ext cx="53375" cy="22100"/>
            </a:xfrm>
            <a:custGeom>
              <a:rect b="b" l="l" r="r" t="t"/>
              <a:pathLst>
                <a:path extrusionOk="0" h="884" w="2135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"/>
            <p:cNvSpPr/>
            <p:nvPr/>
          </p:nvSpPr>
          <p:spPr>
            <a:xfrm>
              <a:off x="3614875" y="1961475"/>
              <a:ext cx="54675" cy="21300"/>
            </a:xfrm>
            <a:custGeom>
              <a:rect b="b" l="l" r="r" t="t"/>
              <a:pathLst>
                <a:path extrusionOk="0" h="852" w="2187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"/>
            <p:cNvSpPr/>
            <p:nvPr/>
          </p:nvSpPr>
          <p:spPr>
            <a:xfrm>
              <a:off x="3588150" y="1979500"/>
              <a:ext cx="55750" cy="20550"/>
            </a:xfrm>
            <a:custGeom>
              <a:rect b="b" l="l" r="r" t="t"/>
              <a:pathLst>
                <a:path extrusionOk="0" h="822" w="223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"/>
            <p:cNvSpPr/>
            <p:nvPr/>
          </p:nvSpPr>
          <p:spPr>
            <a:xfrm>
              <a:off x="3561325" y="1997625"/>
              <a:ext cx="57125" cy="19750"/>
            </a:xfrm>
            <a:custGeom>
              <a:rect b="b" l="l" r="r" t="t"/>
              <a:pathLst>
                <a:path extrusionOk="0" h="790" w="2285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"/>
            <p:cNvSpPr/>
            <p:nvPr/>
          </p:nvSpPr>
          <p:spPr>
            <a:xfrm>
              <a:off x="3534650" y="2015800"/>
              <a:ext cx="58225" cy="18950"/>
            </a:xfrm>
            <a:custGeom>
              <a:rect b="b" l="l" r="r" t="t"/>
              <a:pathLst>
                <a:path extrusionOk="0" h="758" w="2329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"/>
            <p:cNvSpPr/>
            <p:nvPr/>
          </p:nvSpPr>
          <p:spPr>
            <a:xfrm>
              <a:off x="3508425" y="2034150"/>
              <a:ext cx="59450" cy="18150"/>
            </a:xfrm>
            <a:custGeom>
              <a:rect b="b" l="l" r="r" t="t"/>
              <a:pathLst>
                <a:path extrusionOk="0" h="726" w="2378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"/>
            <p:cNvSpPr/>
            <p:nvPr/>
          </p:nvSpPr>
          <p:spPr>
            <a:xfrm>
              <a:off x="3482125" y="2052575"/>
              <a:ext cx="60775" cy="17325"/>
            </a:xfrm>
            <a:custGeom>
              <a:rect b="b" l="l" r="r" t="t"/>
              <a:pathLst>
                <a:path extrusionOk="0" h="693" w="2431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"/>
            <p:cNvSpPr/>
            <p:nvPr/>
          </p:nvSpPr>
          <p:spPr>
            <a:xfrm>
              <a:off x="3456075" y="2071050"/>
              <a:ext cx="61775" cy="16550"/>
            </a:xfrm>
            <a:custGeom>
              <a:rect b="b" l="l" r="r" t="t"/>
              <a:pathLst>
                <a:path extrusionOk="0" h="662" w="2471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"/>
            <p:cNvSpPr/>
            <p:nvPr/>
          </p:nvSpPr>
          <p:spPr>
            <a:xfrm>
              <a:off x="3430425" y="2089725"/>
              <a:ext cx="63050" cy="15675"/>
            </a:xfrm>
            <a:custGeom>
              <a:rect b="b" l="l" r="r" t="t"/>
              <a:pathLst>
                <a:path extrusionOk="0" h="627" w="2522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"/>
            <p:cNvSpPr/>
            <p:nvPr/>
          </p:nvSpPr>
          <p:spPr>
            <a:xfrm>
              <a:off x="3404675" y="2108425"/>
              <a:ext cx="64400" cy="14850"/>
            </a:xfrm>
            <a:custGeom>
              <a:rect b="b" l="l" r="r" t="t"/>
              <a:pathLst>
                <a:path extrusionOk="0" h="594" w="2576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"/>
            <p:cNvSpPr/>
            <p:nvPr/>
          </p:nvSpPr>
          <p:spPr>
            <a:xfrm>
              <a:off x="3379325" y="2127200"/>
              <a:ext cx="65275" cy="14050"/>
            </a:xfrm>
            <a:custGeom>
              <a:rect b="b" l="l" r="r" t="t"/>
              <a:pathLst>
                <a:path extrusionOk="0" h="562" w="2611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"/>
            <p:cNvSpPr/>
            <p:nvPr/>
          </p:nvSpPr>
          <p:spPr>
            <a:xfrm>
              <a:off x="3354250" y="2146125"/>
              <a:ext cx="66650" cy="13175"/>
            </a:xfrm>
            <a:custGeom>
              <a:rect b="b" l="l" r="r" t="t"/>
              <a:pathLst>
                <a:path extrusionOk="0" h="527" w="2666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"/>
            <p:cNvSpPr/>
            <p:nvPr/>
          </p:nvSpPr>
          <p:spPr>
            <a:xfrm>
              <a:off x="3329125" y="2165100"/>
              <a:ext cx="67950" cy="12325"/>
            </a:xfrm>
            <a:custGeom>
              <a:rect b="b" l="l" r="r" t="t"/>
              <a:pathLst>
                <a:path extrusionOk="0" h="493" w="2718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"/>
            <p:cNvSpPr/>
            <p:nvPr/>
          </p:nvSpPr>
          <p:spPr>
            <a:xfrm>
              <a:off x="3304500" y="2184150"/>
              <a:ext cx="68825" cy="11450"/>
            </a:xfrm>
            <a:custGeom>
              <a:rect b="b" l="l" r="r" t="t"/>
              <a:pathLst>
                <a:path extrusionOk="0" h="458" w="2753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"/>
            <p:cNvSpPr/>
            <p:nvPr/>
          </p:nvSpPr>
          <p:spPr>
            <a:xfrm>
              <a:off x="3280100" y="2203300"/>
              <a:ext cx="70100" cy="10600"/>
            </a:xfrm>
            <a:custGeom>
              <a:rect b="b" l="l" r="r" t="t"/>
              <a:pathLst>
                <a:path extrusionOk="0" h="424" w="2804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"/>
            <p:cNvSpPr/>
            <p:nvPr/>
          </p:nvSpPr>
          <p:spPr>
            <a:xfrm>
              <a:off x="3255625" y="2222525"/>
              <a:ext cx="71375" cy="9700"/>
            </a:xfrm>
            <a:custGeom>
              <a:rect b="b" l="l" r="r" t="t"/>
              <a:pathLst>
                <a:path extrusionOk="0" h="388" w="2855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"/>
            <p:cNvSpPr/>
            <p:nvPr/>
          </p:nvSpPr>
          <p:spPr>
            <a:xfrm>
              <a:off x="3231750" y="2241800"/>
              <a:ext cx="72250" cy="8850"/>
            </a:xfrm>
            <a:custGeom>
              <a:rect b="b" l="l" r="r" t="t"/>
              <a:pathLst>
                <a:path extrusionOk="0" h="354" w="289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"/>
            <p:cNvSpPr/>
            <p:nvPr/>
          </p:nvSpPr>
          <p:spPr>
            <a:xfrm>
              <a:off x="3208050" y="2260725"/>
              <a:ext cx="73550" cy="9300"/>
            </a:xfrm>
            <a:custGeom>
              <a:rect b="b" l="l" r="r" t="t"/>
              <a:pathLst>
                <a:path extrusionOk="0" h="372" w="2942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"/>
            <p:cNvSpPr/>
            <p:nvPr/>
          </p:nvSpPr>
          <p:spPr>
            <a:xfrm>
              <a:off x="3184250" y="2279225"/>
              <a:ext cx="74800" cy="10300"/>
            </a:xfrm>
            <a:custGeom>
              <a:rect b="b" l="l" r="r" t="t"/>
              <a:pathLst>
                <a:path extrusionOk="0" h="412" w="2992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"/>
            <p:cNvSpPr/>
            <p:nvPr/>
          </p:nvSpPr>
          <p:spPr>
            <a:xfrm>
              <a:off x="3161200" y="2297800"/>
              <a:ext cx="75625" cy="11250"/>
            </a:xfrm>
            <a:custGeom>
              <a:rect b="b" l="l" r="r" t="t"/>
              <a:pathLst>
                <a:path extrusionOk="0" h="450" w="3025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"/>
            <p:cNvSpPr/>
            <p:nvPr/>
          </p:nvSpPr>
          <p:spPr>
            <a:xfrm>
              <a:off x="3138250" y="2316450"/>
              <a:ext cx="76875" cy="12175"/>
            </a:xfrm>
            <a:custGeom>
              <a:rect b="b" l="l" r="r" t="t"/>
              <a:pathLst>
                <a:path extrusionOk="0" h="487" w="3075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"/>
            <p:cNvSpPr/>
            <p:nvPr/>
          </p:nvSpPr>
          <p:spPr>
            <a:xfrm>
              <a:off x="3115225" y="2335150"/>
              <a:ext cx="78100" cy="13175"/>
            </a:xfrm>
            <a:custGeom>
              <a:rect b="b" l="l" r="r" t="t"/>
              <a:pathLst>
                <a:path extrusionOk="0" h="527" w="3124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"/>
            <p:cNvSpPr/>
            <p:nvPr/>
          </p:nvSpPr>
          <p:spPr>
            <a:xfrm>
              <a:off x="3093000" y="2353900"/>
              <a:ext cx="78875" cy="14125"/>
            </a:xfrm>
            <a:custGeom>
              <a:rect b="b" l="l" r="r" t="t"/>
              <a:pathLst>
                <a:path extrusionOk="0" h="565" w="3155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"/>
            <p:cNvSpPr/>
            <p:nvPr/>
          </p:nvSpPr>
          <p:spPr>
            <a:xfrm>
              <a:off x="3070850" y="2372700"/>
              <a:ext cx="80100" cy="15100"/>
            </a:xfrm>
            <a:custGeom>
              <a:rect b="b" l="l" r="r" t="t"/>
              <a:pathLst>
                <a:path extrusionOk="0" h="604" w="3204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"/>
            <p:cNvSpPr/>
            <p:nvPr/>
          </p:nvSpPr>
          <p:spPr>
            <a:xfrm>
              <a:off x="5750825" y="897650"/>
              <a:ext cx="512325" cy="79375"/>
            </a:xfrm>
            <a:custGeom>
              <a:rect b="b" l="l" r="r" t="t"/>
              <a:pathLst>
                <a:path extrusionOk="0" h="3175" w="20493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"/>
            <p:cNvSpPr/>
            <p:nvPr/>
          </p:nvSpPr>
          <p:spPr>
            <a:xfrm>
              <a:off x="5710350" y="930525"/>
              <a:ext cx="552800" cy="89225"/>
            </a:xfrm>
            <a:custGeom>
              <a:rect b="b" l="l" r="r" t="t"/>
              <a:pathLst>
                <a:path extrusionOk="0" h="3569" w="22112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"/>
            <p:cNvSpPr/>
            <p:nvPr/>
          </p:nvSpPr>
          <p:spPr>
            <a:xfrm>
              <a:off x="1356525" y="651475"/>
              <a:ext cx="4906625" cy="4411225"/>
            </a:xfrm>
            <a:custGeom>
              <a:rect b="b" l="l" r="r" t="t"/>
              <a:pathLst>
                <a:path extrusionOk="0" h="176449" w="196265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"/>
            <p:cNvSpPr/>
            <p:nvPr/>
          </p:nvSpPr>
          <p:spPr>
            <a:xfrm>
              <a:off x="6030600" y="2391625"/>
              <a:ext cx="232550" cy="209550"/>
            </a:xfrm>
            <a:custGeom>
              <a:rect b="b" l="l" r="r" t="t"/>
              <a:pathLst>
                <a:path extrusionOk="0" h="8382" w="9302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"/>
            <p:cNvSpPr/>
            <p:nvPr/>
          </p:nvSpPr>
          <p:spPr>
            <a:xfrm>
              <a:off x="6069900" y="2506275"/>
              <a:ext cx="193250" cy="118250"/>
            </a:xfrm>
            <a:custGeom>
              <a:rect b="b" l="l" r="r" t="t"/>
              <a:pathLst>
                <a:path extrusionOk="0" h="4730" w="773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"/>
            <p:cNvSpPr/>
            <p:nvPr/>
          </p:nvSpPr>
          <p:spPr>
            <a:xfrm>
              <a:off x="5768750" y="2574325"/>
              <a:ext cx="494400" cy="398700"/>
            </a:xfrm>
            <a:custGeom>
              <a:rect b="b" l="l" r="r" t="t"/>
              <a:pathLst>
                <a:path extrusionOk="0" h="15948" w="19776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"/>
            <p:cNvSpPr/>
            <p:nvPr/>
          </p:nvSpPr>
          <p:spPr>
            <a:xfrm>
              <a:off x="5832900" y="2664925"/>
              <a:ext cx="430250" cy="335150"/>
            </a:xfrm>
            <a:custGeom>
              <a:rect b="b" l="l" r="r" t="t"/>
              <a:pathLst>
                <a:path extrusionOk="0" h="13406" w="1721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1" name="Google Shape;671;p1"/>
          <p:cNvSpPr txBox="1"/>
          <p:nvPr>
            <p:ph idx="1" type="subTitle"/>
          </p:nvPr>
        </p:nvSpPr>
        <p:spPr>
          <a:xfrm>
            <a:off x="434250" y="2351825"/>
            <a:ext cx="36144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>
                <a:solidFill>
                  <a:srgbClr val="F3F3F3"/>
                </a:solidFill>
              </a:rPr>
              <a:t>where common man becomes hacker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72" name="Google Shape;672;p1"/>
          <p:cNvSpPr txBox="1"/>
          <p:nvPr>
            <p:ph type="ctrTitle"/>
          </p:nvPr>
        </p:nvSpPr>
        <p:spPr>
          <a:xfrm>
            <a:off x="415775" y="809100"/>
            <a:ext cx="4475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s"/>
              <a:t>Open Source Investigation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"/>
          <p:cNvSpPr txBox="1"/>
          <p:nvPr>
            <p:ph idx="4294967295" type="title"/>
          </p:nvPr>
        </p:nvSpPr>
        <p:spPr>
          <a:xfrm>
            <a:off x="1134200" y="236100"/>
            <a:ext cx="46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WHY OSINT ? </a:t>
            </a:r>
            <a:endParaRPr/>
          </a:p>
        </p:txBody>
      </p:sp>
      <p:sp>
        <p:nvSpPr>
          <p:cNvPr id="816" name="Google Shape;816;p7"/>
          <p:cNvSpPr txBox="1"/>
          <p:nvPr/>
        </p:nvSpPr>
        <p:spPr>
          <a:xfrm>
            <a:off x="3011004" y="1700250"/>
            <a:ext cx="4496700" cy="14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" sz="2600" u="none" cap="none" strike="noStrik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Allows you to gather huge amounts of actionable intelligence without ever sending a packet to your target.</a:t>
            </a:r>
            <a:endParaRPr b="0" i="0" sz="2600" u="none" cap="none" strike="noStrike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"/>
          <p:cNvSpPr txBox="1"/>
          <p:nvPr/>
        </p:nvSpPr>
        <p:spPr>
          <a:xfrm>
            <a:off x="440850" y="922525"/>
            <a:ext cx="9144000" cy="3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Password cracking/KBA optimization/Social Engineering: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● pet name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● year of birth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● significant other/relatives names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● place of birth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● favorite food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● where they were married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● previous addresses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● previous employers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● list of schools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● year account or mortgage was opened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2" name="Google Shape;822;p8"/>
          <p:cNvSpPr txBox="1"/>
          <p:nvPr>
            <p:ph idx="4294967295" type="ctrTitle"/>
          </p:nvPr>
        </p:nvSpPr>
        <p:spPr>
          <a:xfrm>
            <a:off x="440850" y="174973"/>
            <a:ext cx="213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rPr b="0" i="0" lang="es" sz="2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Why OSINT</a:t>
            </a:r>
            <a:endParaRPr b="0" i="0" sz="2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"/>
          <p:cNvSpPr txBox="1"/>
          <p:nvPr>
            <p:ph idx="1" type="body"/>
          </p:nvPr>
        </p:nvSpPr>
        <p:spPr>
          <a:xfrm>
            <a:off x="500450" y="500150"/>
            <a:ext cx="4653600" cy="38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28600" lvl="0" marL="2413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600"/>
              <a:buFont typeface="Roboto Slab"/>
              <a:buChar char="◂"/>
            </a:pPr>
            <a:r>
              <a:rPr lang="es" sz="1400"/>
              <a:t>Start with what you know (email, username, etc.)</a:t>
            </a:r>
            <a:endParaRPr sz="1400"/>
          </a:p>
          <a:p>
            <a:pPr indent="-228600" lvl="0" marL="24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600"/>
              <a:buFont typeface="Roboto Slab"/>
              <a:buChar char="◂"/>
            </a:pPr>
            <a:r>
              <a:rPr lang="es" sz="1400"/>
              <a:t>Define requirements (what you want to get)</a:t>
            </a:r>
            <a:endParaRPr sz="1400"/>
          </a:p>
          <a:p>
            <a:pPr indent="-228600" lvl="0" marL="24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600"/>
              <a:buFont typeface="Roboto Slab"/>
              <a:buChar char="◂"/>
            </a:pPr>
            <a:r>
              <a:rPr lang="es" sz="1400"/>
              <a:t>Gather the data</a:t>
            </a:r>
            <a:endParaRPr sz="1400"/>
          </a:p>
          <a:p>
            <a:pPr indent="-228600" lvl="0" marL="24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600"/>
              <a:buFont typeface="Roboto Slab"/>
              <a:buChar char="◂"/>
            </a:pPr>
            <a:r>
              <a:rPr lang="es" sz="1400"/>
              <a:t>Analyze collected data</a:t>
            </a:r>
            <a:endParaRPr sz="1400"/>
          </a:p>
          <a:p>
            <a:pPr indent="-228600" lvl="0" marL="24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600"/>
              <a:buFont typeface="Roboto Slab"/>
              <a:buChar char="◂"/>
            </a:pPr>
            <a:r>
              <a:rPr lang="es" sz="1400"/>
              <a:t>Pivot as-needed using new gathered data</a:t>
            </a:r>
            <a:endParaRPr sz="1400"/>
          </a:p>
          <a:p>
            <a:pPr indent="-228600" lvl="0" marL="24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600"/>
              <a:buFont typeface="Roboto Slab"/>
              <a:buChar char="◂"/>
            </a:pPr>
            <a:r>
              <a:rPr lang="es" sz="1400"/>
              <a:t>Validate assumptions</a:t>
            </a:r>
            <a:endParaRPr sz="1400"/>
          </a:p>
          <a:p>
            <a:pPr indent="-228600" lvl="0" marL="24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600"/>
              <a:buFont typeface="Roboto Slab"/>
              <a:buChar char="◂"/>
            </a:pPr>
            <a:r>
              <a:rPr lang="es" sz="1400"/>
              <a:t>Generate report</a:t>
            </a:r>
            <a:endParaRPr sz="1400"/>
          </a:p>
        </p:txBody>
      </p:sp>
      <p:sp>
        <p:nvSpPr>
          <p:cNvPr id="828" name="Google Shape;828;p9"/>
          <p:cNvSpPr/>
          <p:nvPr/>
        </p:nvSpPr>
        <p:spPr>
          <a:xfrm rot="5400000">
            <a:off x="2214230" y="36582"/>
            <a:ext cx="6696740" cy="423876"/>
          </a:xfrm>
          <a:custGeom>
            <a:rect b="b" l="l" r="r" t="t"/>
            <a:pathLst>
              <a:path extrusionOk="0" h="6785" w="107195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9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People OSINT Approach</a:t>
            </a:r>
            <a:endParaRPr/>
          </a:p>
        </p:txBody>
      </p:sp>
      <p:sp>
        <p:nvSpPr>
          <p:cNvPr id="830" name="Google Shape;830;p9"/>
          <p:cNvSpPr/>
          <p:nvPr/>
        </p:nvSpPr>
        <p:spPr>
          <a:xfrm>
            <a:off x="4317650" y="3596900"/>
            <a:ext cx="87000" cy="87000"/>
          </a:xfrm>
          <a:prstGeom prst="rect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b24d9fa0e0_0_40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</a:pPr>
            <a:r>
              <a:rPr lang="es"/>
              <a:t>Who Is Interested In OSINT ?</a:t>
            </a:r>
            <a:br>
              <a:rPr lang="es"/>
            </a:br>
            <a:br>
              <a:rPr lang="es"/>
            </a:br>
            <a:endParaRPr/>
          </a:p>
        </p:txBody>
      </p:sp>
      <p:sp>
        <p:nvSpPr>
          <p:cNvPr id="836" name="Google Shape;836;gb24d9fa0e0_0_409"/>
          <p:cNvSpPr txBox="1"/>
          <p:nvPr>
            <p:ph idx="1" type="body"/>
          </p:nvPr>
        </p:nvSpPr>
        <p:spPr>
          <a:xfrm>
            <a:off x="1177325" y="97716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 sz="1600"/>
              <a:t>Govt.</a:t>
            </a:r>
            <a:endParaRPr sz="1600"/>
          </a:p>
          <a:p>
            <a:pPr indent="-30480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s" sz="1600"/>
              <a:t>International Organisation</a:t>
            </a:r>
            <a:endParaRPr sz="1600"/>
          </a:p>
          <a:p>
            <a:pPr indent="-30480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s" sz="1600"/>
              <a:t>National Security Agencies (CBI , FBI , CIA)</a:t>
            </a:r>
            <a:endParaRPr sz="1600"/>
          </a:p>
          <a:p>
            <a:pPr indent="-30480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s" sz="1600"/>
              <a:t>Law Enforcement Agencies</a:t>
            </a:r>
            <a:endParaRPr sz="1600"/>
          </a:p>
          <a:p>
            <a:pPr indent="-30480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s" sz="1600"/>
              <a:t>Private Investigators</a:t>
            </a:r>
            <a:endParaRPr sz="1600"/>
          </a:p>
          <a:p>
            <a:pPr indent="-30480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s" sz="1600"/>
              <a:t>Criminals/Terrorists </a:t>
            </a:r>
            <a:endParaRPr sz="1600"/>
          </a:p>
          <a:p>
            <a:pPr indent="-304800" lvl="0" marL="28575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Char char="●"/>
            </a:pPr>
            <a:r>
              <a:rPr lang="es" sz="1600"/>
              <a:t>Red Teamers (Pentesters , Researchers)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b24d9fa111_0_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</a:pPr>
            <a:r>
              <a:rPr lang="es"/>
              <a:t>Terminologies :</a:t>
            </a:r>
            <a:endParaRPr/>
          </a:p>
        </p:txBody>
      </p:sp>
      <p:sp>
        <p:nvSpPr>
          <p:cNvPr id="842" name="Google Shape;842;gb24d9fa111_0_0"/>
          <p:cNvSpPr txBox="1"/>
          <p:nvPr>
            <p:ph idx="1" type="body"/>
          </p:nvPr>
        </p:nvSpPr>
        <p:spPr>
          <a:xfrm>
            <a:off x="311700" y="137917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000"/>
              <a:t>Metadata &amp; Use Of Metadata In Osint ?</a:t>
            </a:r>
            <a:endParaRPr sz="2000"/>
          </a:p>
          <a:p>
            <a:pPr indent="-33020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Char char="●"/>
            </a:pPr>
            <a:r>
              <a:rPr lang="es" sz="2000"/>
              <a:t>Metadata : data Supporting the main data  , Information Gathering &amp; Forensics</a:t>
            </a:r>
            <a:endParaRPr sz="2000"/>
          </a:p>
          <a:p>
            <a:pPr indent="-330200" lvl="0" marL="28575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500"/>
              <a:buChar char="●"/>
            </a:pPr>
            <a:r>
              <a:rPr lang="es" sz="2000"/>
              <a:t>SOCMINT is a subset of OSINT that concentrates on data gathering and monitoring on social media platforms. 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b24d9fa0e0_0_760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Lets Take An Example :) </a:t>
            </a:r>
            <a:endParaRPr/>
          </a:p>
        </p:txBody>
      </p:sp>
      <p:sp>
        <p:nvSpPr>
          <p:cNvPr id="848" name="Google Shape;848;gb24d9fa0e0_0_760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b24d9fa0e0_0_4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854" name="Google Shape;854;gb24d9fa0e0_0_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695" y="445135"/>
            <a:ext cx="7674609" cy="4345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b24d9fa0e0_0_4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grpSp>
        <p:nvGrpSpPr>
          <p:cNvPr id="860" name="Google Shape;860;gb24d9fa0e0_0_419"/>
          <p:cNvGrpSpPr/>
          <p:nvPr/>
        </p:nvGrpSpPr>
        <p:grpSpPr>
          <a:xfrm>
            <a:off x="695325" y="955675"/>
            <a:ext cx="7753352" cy="3232149"/>
            <a:chOff x="0" y="0"/>
            <a:chExt cx="7753352" cy="3232149"/>
          </a:xfrm>
        </p:grpSpPr>
        <p:pic>
          <p:nvPicPr>
            <p:cNvPr id="861" name="Google Shape;861;gb24d9fa0e0_0_4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753352" cy="3232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2" name="Google Shape;862;gb24d9fa0e0_0_4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92276" y="1558862"/>
              <a:ext cx="1271524" cy="1508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b24d9fa0e0_0_750"/>
          <p:cNvSpPr txBox="1"/>
          <p:nvPr/>
        </p:nvSpPr>
        <p:spPr>
          <a:xfrm>
            <a:off x="440850" y="922525"/>
            <a:ext cx="9144000" cy="3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Gender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Which passenger number in the ticket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Passenger Last name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Passenger First name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Ticket Type (Online/Physical)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PNR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Destination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Flight Carrier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Flight Number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8" name="Google Shape;868;gb24d9fa0e0_0_750"/>
          <p:cNvSpPr txBox="1"/>
          <p:nvPr>
            <p:ph idx="4294967295" type="ctrTitle"/>
          </p:nvPr>
        </p:nvSpPr>
        <p:spPr>
          <a:xfrm>
            <a:off x="440850" y="174975"/>
            <a:ext cx="4978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rPr b="0" i="0" lang="es" sz="2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Boarding Pass Can Help Can Get You ?</a:t>
            </a:r>
            <a:endParaRPr b="0" i="0" sz="2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b24d9fa0e0_0_755"/>
          <p:cNvSpPr txBox="1"/>
          <p:nvPr/>
        </p:nvSpPr>
        <p:spPr>
          <a:xfrm>
            <a:off x="440850" y="922525"/>
            <a:ext cx="9144000" cy="3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Passenger Seat Class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Seat Number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Flight Sequence Number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Passenger Clearance Status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Passenger Checked IN/Not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document type 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Where this document was printed at airport or somewhere else 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Flight Date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Document issuing Flight company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Document is authorised or not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4" name="Google Shape;874;gb24d9fa0e0_0_755"/>
          <p:cNvSpPr txBox="1"/>
          <p:nvPr>
            <p:ph idx="4294967295" type="ctrTitle"/>
          </p:nvPr>
        </p:nvSpPr>
        <p:spPr>
          <a:xfrm>
            <a:off x="440850" y="174975"/>
            <a:ext cx="4978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rPr b="0" i="0" lang="es" sz="2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Boarding Pass Can Help Can Get You ?</a:t>
            </a:r>
            <a:endParaRPr b="0" i="0" sz="2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"/>
          <p:cNvSpPr txBox="1"/>
          <p:nvPr>
            <p:ph idx="4294967295" type="ctrTitle"/>
          </p:nvPr>
        </p:nvSpPr>
        <p:spPr>
          <a:xfrm>
            <a:off x="1227600" y="3714425"/>
            <a:ext cx="1255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t/>
            </a:r>
            <a:endParaRPr b="0" i="0" sz="1800" u="none" cap="none" strike="noStrike">
              <a:solidFill>
                <a:srgbClr val="11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8" name="Google Shape;678;p2"/>
          <p:cNvSpPr txBox="1"/>
          <p:nvPr/>
        </p:nvSpPr>
        <p:spPr>
          <a:xfrm>
            <a:off x="-107725" y="1011450"/>
            <a:ext cx="5921700" cy="3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82575" lvl="0" marL="12573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●"/>
            </a:pPr>
            <a:r>
              <a:rPr lang="es" sz="1700">
                <a:solidFill>
                  <a:srgbClr val="FFFFFF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Independent</a:t>
            </a:r>
            <a:r>
              <a:rPr lang="es" sz="1700">
                <a:solidFill>
                  <a:srgbClr val="FFFFFF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 Security Researcher</a:t>
            </a:r>
            <a:endParaRPr sz="1700">
              <a:solidFill>
                <a:srgbClr val="FFFFFF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282575" lvl="0" marL="12573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ssistant ExtraLight"/>
              <a:buChar char="●"/>
            </a:pPr>
            <a:r>
              <a:rPr lang="es" sz="1700">
                <a:solidFill>
                  <a:srgbClr val="FFFFFF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Osint Evangelist</a:t>
            </a:r>
            <a:endParaRPr sz="1700">
              <a:solidFill>
                <a:srgbClr val="FFFFFF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282575" lvl="0" marL="12573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ssistant ExtraLight"/>
              <a:buChar char="●"/>
            </a:pPr>
            <a:r>
              <a:rPr lang="es" sz="1700">
                <a:solidFill>
                  <a:srgbClr val="FFFFFF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Freelance-Law enforcement Consultant</a:t>
            </a:r>
            <a:endParaRPr sz="1700">
              <a:solidFill>
                <a:srgbClr val="FFFFFF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282575" lvl="0" marL="12573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ssistant ExtraLight"/>
              <a:buChar char="●"/>
            </a:pPr>
            <a:r>
              <a:rPr lang="es" sz="1700">
                <a:solidFill>
                  <a:srgbClr val="FFFFFF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Founder @ We Are Plymouths Foundation</a:t>
            </a:r>
            <a:endParaRPr sz="1700">
              <a:solidFill>
                <a:srgbClr val="FFFFFF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282575" lvl="0" marL="12573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ssistant ExtraLight"/>
              <a:buChar char="●"/>
            </a:pPr>
            <a:r>
              <a:rPr lang="es" sz="1700">
                <a:solidFill>
                  <a:srgbClr val="FFFFFF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Core Member @Keycybr (Cybersecurity Co.)</a:t>
            </a:r>
            <a:endParaRPr sz="1700">
              <a:solidFill>
                <a:srgbClr val="FFFFFF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282575" lvl="0" marL="12573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ssistant ExtraLight"/>
              <a:buChar char="●"/>
            </a:pPr>
            <a:r>
              <a:rPr lang="es" sz="1700">
                <a:solidFill>
                  <a:srgbClr val="FFFFFF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Mentor Of Change @Faigaze Pvt. Ltd.</a:t>
            </a:r>
            <a:endParaRPr sz="1700">
              <a:solidFill>
                <a:srgbClr val="FFFFFF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-282575" lvl="0" marL="12573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ssistant ExtraLight"/>
              <a:buChar char="●"/>
            </a:pPr>
            <a:r>
              <a:rPr lang="es" sz="1700">
                <a:solidFill>
                  <a:srgbClr val="FFFFFF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Co-ordinator @ Mission Crime Free Bharat </a:t>
            </a:r>
            <a:endParaRPr sz="1700">
              <a:solidFill>
                <a:srgbClr val="FFFFFF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indent="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FFFF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                    Under Guidance shri. Maithili Sharan DGP MP </a:t>
            </a:r>
            <a:endParaRPr sz="1700">
              <a:solidFill>
                <a:srgbClr val="FFFFFF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679" name="Google Shape;679;p2"/>
          <p:cNvSpPr txBox="1"/>
          <p:nvPr>
            <p:ph idx="4294967295" type="ctrTitle"/>
          </p:nvPr>
        </p:nvSpPr>
        <p:spPr>
          <a:xfrm>
            <a:off x="558575" y="359200"/>
            <a:ext cx="4589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rPr b="0" i="0" lang="es" sz="1800" u="none" cap="none" strike="noStrike">
                <a:solidFill>
                  <a:srgbClr val="11FFFF"/>
                </a:solidFill>
                <a:latin typeface="Teko"/>
                <a:ea typeface="Teko"/>
                <a:cs typeface="Teko"/>
                <a:sym typeface="Teko"/>
              </a:rPr>
              <a:t>$ whoami : Lakshit Ver</a:t>
            </a:r>
            <a:r>
              <a:rPr lang="es" sz="1800">
                <a:solidFill>
                  <a:srgbClr val="11FFFF"/>
                </a:solidFill>
              </a:rPr>
              <a:t>ma</a:t>
            </a:r>
            <a:endParaRPr b="0" i="0" sz="1800" u="none" cap="none" strike="noStrike">
              <a:solidFill>
                <a:srgbClr val="11FFFF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9" name="Google Shape;879;p10"/>
          <p:cNvGrpSpPr/>
          <p:nvPr/>
        </p:nvGrpSpPr>
        <p:grpSpPr>
          <a:xfrm flipH="1">
            <a:off x="4269828" y="2174523"/>
            <a:ext cx="3685702" cy="1223558"/>
            <a:chOff x="238125" y="1662850"/>
            <a:chExt cx="7137300" cy="2369400"/>
          </a:xfrm>
        </p:grpSpPr>
        <p:sp>
          <p:nvSpPr>
            <p:cNvPr id="880" name="Google Shape;880;p10"/>
            <p:cNvSpPr/>
            <p:nvPr/>
          </p:nvSpPr>
          <p:spPr>
            <a:xfrm>
              <a:off x="490500" y="1898550"/>
              <a:ext cx="6774075" cy="1771550"/>
            </a:xfrm>
            <a:custGeom>
              <a:rect b="b" l="l" r="r" t="t"/>
              <a:pathLst>
                <a:path extrusionOk="0" h="70862" w="270963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0"/>
            <p:cNvSpPr/>
            <p:nvPr/>
          </p:nvSpPr>
          <p:spPr>
            <a:xfrm>
              <a:off x="482975" y="1890475"/>
              <a:ext cx="6789675" cy="1787150"/>
            </a:xfrm>
            <a:custGeom>
              <a:rect b="b" l="l" r="r" t="t"/>
              <a:pathLst>
                <a:path extrusionOk="0" h="71486" w="271587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0"/>
            <p:cNvSpPr/>
            <p:nvPr/>
          </p:nvSpPr>
          <p:spPr>
            <a:xfrm>
              <a:off x="677225" y="1899625"/>
              <a:ext cx="1804950" cy="1769400"/>
            </a:xfrm>
            <a:custGeom>
              <a:rect b="b" l="l" r="r" t="t"/>
              <a:pathLst>
                <a:path extrusionOk="0" h="70776" w="72198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0"/>
            <p:cNvSpPr/>
            <p:nvPr/>
          </p:nvSpPr>
          <p:spPr>
            <a:xfrm>
              <a:off x="659475" y="2784300"/>
              <a:ext cx="262625" cy="596275"/>
            </a:xfrm>
            <a:custGeom>
              <a:rect b="b" l="l" r="r" t="t"/>
              <a:pathLst>
                <a:path extrusionOk="0" h="23851" w="10505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0"/>
            <p:cNvSpPr/>
            <p:nvPr/>
          </p:nvSpPr>
          <p:spPr>
            <a:xfrm>
              <a:off x="1597450" y="2784300"/>
              <a:ext cx="967575" cy="967575"/>
            </a:xfrm>
            <a:custGeom>
              <a:rect b="b" l="l" r="r" t="t"/>
              <a:pathLst>
                <a:path extrusionOk="0" h="38703" w="38703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0"/>
            <p:cNvSpPr/>
            <p:nvPr/>
          </p:nvSpPr>
          <p:spPr>
            <a:xfrm>
              <a:off x="745575" y="1994450"/>
              <a:ext cx="1641350" cy="1579325"/>
            </a:xfrm>
            <a:custGeom>
              <a:rect b="b" l="l" r="r" t="t"/>
              <a:pathLst>
                <a:path extrusionOk="0" h="63173" w="65654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0"/>
            <p:cNvSpPr/>
            <p:nvPr/>
          </p:nvSpPr>
          <p:spPr>
            <a:xfrm>
              <a:off x="1597450" y="2012625"/>
              <a:ext cx="771175" cy="771700"/>
            </a:xfrm>
            <a:custGeom>
              <a:rect b="b" l="l" r="r" t="t"/>
              <a:pathLst>
                <a:path extrusionOk="0" h="30868" w="30847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0"/>
            <p:cNvSpPr/>
            <p:nvPr/>
          </p:nvSpPr>
          <p:spPr>
            <a:xfrm>
              <a:off x="1581825" y="1803825"/>
              <a:ext cx="31250" cy="111425"/>
            </a:xfrm>
            <a:custGeom>
              <a:rect b="b" l="l" r="r" t="t"/>
              <a:pathLst>
                <a:path extrusionOk="0" h="4457" w="125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0"/>
            <p:cNvSpPr/>
            <p:nvPr/>
          </p:nvSpPr>
          <p:spPr>
            <a:xfrm>
              <a:off x="1581825" y="3652850"/>
              <a:ext cx="31250" cy="111400"/>
            </a:xfrm>
            <a:custGeom>
              <a:rect b="b" l="l" r="r" t="t"/>
              <a:pathLst>
                <a:path extrusionOk="0" h="4456" w="125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0"/>
            <p:cNvSpPr/>
            <p:nvPr/>
          </p:nvSpPr>
          <p:spPr>
            <a:xfrm>
              <a:off x="554000" y="2768150"/>
              <a:ext cx="427300" cy="31775"/>
            </a:xfrm>
            <a:custGeom>
              <a:rect b="b" l="l" r="r" t="t"/>
              <a:pathLst>
                <a:path extrusionOk="0" h="1271" w="17092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0"/>
            <p:cNvSpPr/>
            <p:nvPr/>
          </p:nvSpPr>
          <p:spPr>
            <a:xfrm>
              <a:off x="2213600" y="2768150"/>
              <a:ext cx="427325" cy="31775"/>
            </a:xfrm>
            <a:custGeom>
              <a:rect b="b" l="l" r="r" t="t"/>
              <a:pathLst>
                <a:path extrusionOk="0" h="1271" w="17093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0"/>
            <p:cNvSpPr/>
            <p:nvPr/>
          </p:nvSpPr>
          <p:spPr>
            <a:xfrm>
              <a:off x="2625275" y="2679375"/>
              <a:ext cx="31775" cy="209350"/>
            </a:xfrm>
            <a:custGeom>
              <a:rect b="b" l="l" r="r" t="t"/>
              <a:pathLst>
                <a:path extrusionOk="0" h="8374" w="1271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0"/>
            <p:cNvSpPr/>
            <p:nvPr/>
          </p:nvSpPr>
          <p:spPr>
            <a:xfrm>
              <a:off x="4423200" y="1896925"/>
              <a:ext cx="1637025" cy="94725"/>
            </a:xfrm>
            <a:custGeom>
              <a:rect b="b" l="l" r="r" t="t"/>
              <a:pathLst>
                <a:path extrusionOk="0" h="3789" w="65481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0"/>
            <p:cNvSpPr/>
            <p:nvPr/>
          </p:nvSpPr>
          <p:spPr>
            <a:xfrm>
              <a:off x="6622025" y="3603875"/>
              <a:ext cx="456900" cy="243250"/>
            </a:xfrm>
            <a:custGeom>
              <a:rect b="b" l="l" r="r" t="t"/>
              <a:pathLst>
                <a:path extrusionOk="0" h="9730" w="18276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0"/>
            <p:cNvSpPr/>
            <p:nvPr/>
          </p:nvSpPr>
          <p:spPr>
            <a:xfrm>
              <a:off x="2403575" y="1662850"/>
              <a:ext cx="1733350" cy="281450"/>
            </a:xfrm>
            <a:custGeom>
              <a:rect b="b" l="l" r="r" t="t"/>
              <a:pathLst>
                <a:path extrusionOk="0" h="11258" w="69334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0"/>
            <p:cNvSpPr/>
            <p:nvPr/>
          </p:nvSpPr>
          <p:spPr>
            <a:xfrm>
              <a:off x="380175" y="1787675"/>
              <a:ext cx="6995250" cy="1992725"/>
            </a:xfrm>
            <a:custGeom>
              <a:rect b="b" l="l" r="r" t="t"/>
              <a:pathLst>
                <a:path extrusionOk="0" h="79709" w="27981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0"/>
            <p:cNvSpPr/>
            <p:nvPr/>
          </p:nvSpPr>
          <p:spPr>
            <a:xfrm>
              <a:off x="238125" y="1961500"/>
              <a:ext cx="62975" cy="789475"/>
            </a:xfrm>
            <a:custGeom>
              <a:rect b="b" l="l" r="r" t="t"/>
              <a:pathLst>
                <a:path extrusionOk="0" h="31579" w="2519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0"/>
            <p:cNvSpPr/>
            <p:nvPr/>
          </p:nvSpPr>
          <p:spPr>
            <a:xfrm>
              <a:off x="805300" y="1857650"/>
              <a:ext cx="388025" cy="332050"/>
            </a:xfrm>
            <a:custGeom>
              <a:rect b="b" l="l" r="r" t="t"/>
              <a:pathLst>
                <a:path extrusionOk="0" h="13282" w="15521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0"/>
            <p:cNvSpPr/>
            <p:nvPr/>
          </p:nvSpPr>
          <p:spPr>
            <a:xfrm>
              <a:off x="728350" y="3848725"/>
              <a:ext cx="3064700" cy="183525"/>
            </a:xfrm>
            <a:custGeom>
              <a:rect b="b" l="l" r="r" t="t"/>
              <a:pathLst>
                <a:path extrusionOk="0" h="7341" w="122588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0"/>
            <p:cNvSpPr/>
            <p:nvPr/>
          </p:nvSpPr>
          <p:spPr>
            <a:xfrm>
              <a:off x="3877525" y="3848175"/>
              <a:ext cx="1971750" cy="31775"/>
            </a:xfrm>
            <a:custGeom>
              <a:rect b="b" l="l" r="r" t="t"/>
              <a:pathLst>
                <a:path extrusionOk="0" h="1271" w="7887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0"/>
            <p:cNvSpPr/>
            <p:nvPr/>
          </p:nvSpPr>
          <p:spPr>
            <a:xfrm>
              <a:off x="858050" y="2044375"/>
              <a:ext cx="1478825" cy="1479350"/>
            </a:xfrm>
            <a:custGeom>
              <a:rect b="b" l="l" r="r" t="t"/>
              <a:pathLst>
                <a:path extrusionOk="0" h="59174" w="59153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1" name="Google Shape;901;p10"/>
          <p:cNvGrpSpPr/>
          <p:nvPr/>
        </p:nvGrpSpPr>
        <p:grpSpPr>
          <a:xfrm>
            <a:off x="1220748" y="3233073"/>
            <a:ext cx="3685702" cy="1223558"/>
            <a:chOff x="238125" y="1662850"/>
            <a:chExt cx="7137300" cy="2369400"/>
          </a:xfrm>
        </p:grpSpPr>
        <p:sp>
          <p:nvSpPr>
            <p:cNvPr id="902" name="Google Shape;902;p10"/>
            <p:cNvSpPr/>
            <p:nvPr/>
          </p:nvSpPr>
          <p:spPr>
            <a:xfrm>
              <a:off x="490500" y="1898550"/>
              <a:ext cx="6774075" cy="1771550"/>
            </a:xfrm>
            <a:custGeom>
              <a:rect b="b" l="l" r="r" t="t"/>
              <a:pathLst>
                <a:path extrusionOk="0" h="70862" w="270963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0"/>
            <p:cNvSpPr/>
            <p:nvPr/>
          </p:nvSpPr>
          <p:spPr>
            <a:xfrm>
              <a:off x="482975" y="1890475"/>
              <a:ext cx="6789675" cy="1787150"/>
            </a:xfrm>
            <a:custGeom>
              <a:rect b="b" l="l" r="r" t="t"/>
              <a:pathLst>
                <a:path extrusionOk="0" h="71486" w="271587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0"/>
            <p:cNvSpPr/>
            <p:nvPr/>
          </p:nvSpPr>
          <p:spPr>
            <a:xfrm>
              <a:off x="677225" y="1899625"/>
              <a:ext cx="1804950" cy="1769400"/>
            </a:xfrm>
            <a:custGeom>
              <a:rect b="b" l="l" r="r" t="t"/>
              <a:pathLst>
                <a:path extrusionOk="0" h="70776" w="72198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0"/>
            <p:cNvSpPr/>
            <p:nvPr/>
          </p:nvSpPr>
          <p:spPr>
            <a:xfrm>
              <a:off x="659475" y="2784300"/>
              <a:ext cx="262625" cy="596275"/>
            </a:xfrm>
            <a:custGeom>
              <a:rect b="b" l="l" r="r" t="t"/>
              <a:pathLst>
                <a:path extrusionOk="0" h="23851" w="10505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0"/>
            <p:cNvSpPr/>
            <p:nvPr/>
          </p:nvSpPr>
          <p:spPr>
            <a:xfrm>
              <a:off x="1597450" y="2784300"/>
              <a:ext cx="967575" cy="967575"/>
            </a:xfrm>
            <a:custGeom>
              <a:rect b="b" l="l" r="r" t="t"/>
              <a:pathLst>
                <a:path extrusionOk="0" h="38703" w="38703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0"/>
            <p:cNvSpPr/>
            <p:nvPr/>
          </p:nvSpPr>
          <p:spPr>
            <a:xfrm>
              <a:off x="745575" y="1994450"/>
              <a:ext cx="1641350" cy="1579325"/>
            </a:xfrm>
            <a:custGeom>
              <a:rect b="b" l="l" r="r" t="t"/>
              <a:pathLst>
                <a:path extrusionOk="0" h="63173" w="65654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0"/>
            <p:cNvSpPr/>
            <p:nvPr/>
          </p:nvSpPr>
          <p:spPr>
            <a:xfrm>
              <a:off x="1597450" y="2012625"/>
              <a:ext cx="771175" cy="771700"/>
            </a:xfrm>
            <a:custGeom>
              <a:rect b="b" l="l" r="r" t="t"/>
              <a:pathLst>
                <a:path extrusionOk="0" h="30868" w="30847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0"/>
            <p:cNvSpPr/>
            <p:nvPr/>
          </p:nvSpPr>
          <p:spPr>
            <a:xfrm>
              <a:off x="1581825" y="1803825"/>
              <a:ext cx="31250" cy="111425"/>
            </a:xfrm>
            <a:custGeom>
              <a:rect b="b" l="l" r="r" t="t"/>
              <a:pathLst>
                <a:path extrusionOk="0" h="4457" w="125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0"/>
            <p:cNvSpPr/>
            <p:nvPr/>
          </p:nvSpPr>
          <p:spPr>
            <a:xfrm>
              <a:off x="1581825" y="3652850"/>
              <a:ext cx="31250" cy="111400"/>
            </a:xfrm>
            <a:custGeom>
              <a:rect b="b" l="l" r="r" t="t"/>
              <a:pathLst>
                <a:path extrusionOk="0" h="4456" w="125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0"/>
            <p:cNvSpPr/>
            <p:nvPr/>
          </p:nvSpPr>
          <p:spPr>
            <a:xfrm>
              <a:off x="554000" y="2768150"/>
              <a:ext cx="427300" cy="31775"/>
            </a:xfrm>
            <a:custGeom>
              <a:rect b="b" l="l" r="r" t="t"/>
              <a:pathLst>
                <a:path extrusionOk="0" h="1271" w="17092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0"/>
            <p:cNvSpPr/>
            <p:nvPr/>
          </p:nvSpPr>
          <p:spPr>
            <a:xfrm>
              <a:off x="2213600" y="2768150"/>
              <a:ext cx="427325" cy="31775"/>
            </a:xfrm>
            <a:custGeom>
              <a:rect b="b" l="l" r="r" t="t"/>
              <a:pathLst>
                <a:path extrusionOk="0" h="1271" w="17093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0"/>
            <p:cNvSpPr/>
            <p:nvPr/>
          </p:nvSpPr>
          <p:spPr>
            <a:xfrm>
              <a:off x="2625275" y="2679375"/>
              <a:ext cx="31775" cy="209350"/>
            </a:xfrm>
            <a:custGeom>
              <a:rect b="b" l="l" r="r" t="t"/>
              <a:pathLst>
                <a:path extrusionOk="0" h="8374" w="1271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0"/>
            <p:cNvSpPr/>
            <p:nvPr/>
          </p:nvSpPr>
          <p:spPr>
            <a:xfrm>
              <a:off x="4423200" y="1896925"/>
              <a:ext cx="1637025" cy="94725"/>
            </a:xfrm>
            <a:custGeom>
              <a:rect b="b" l="l" r="r" t="t"/>
              <a:pathLst>
                <a:path extrusionOk="0" h="3789" w="65481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0"/>
            <p:cNvSpPr/>
            <p:nvPr/>
          </p:nvSpPr>
          <p:spPr>
            <a:xfrm>
              <a:off x="6622025" y="3603875"/>
              <a:ext cx="456900" cy="243250"/>
            </a:xfrm>
            <a:custGeom>
              <a:rect b="b" l="l" r="r" t="t"/>
              <a:pathLst>
                <a:path extrusionOk="0" h="9730" w="18276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0"/>
            <p:cNvSpPr/>
            <p:nvPr/>
          </p:nvSpPr>
          <p:spPr>
            <a:xfrm>
              <a:off x="2403575" y="1662850"/>
              <a:ext cx="1733350" cy="281450"/>
            </a:xfrm>
            <a:custGeom>
              <a:rect b="b" l="l" r="r" t="t"/>
              <a:pathLst>
                <a:path extrusionOk="0" h="11258" w="69334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0"/>
            <p:cNvSpPr/>
            <p:nvPr/>
          </p:nvSpPr>
          <p:spPr>
            <a:xfrm>
              <a:off x="380175" y="1787675"/>
              <a:ext cx="6995250" cy="1992725"/>
            </a:xfrm>
            <a:custGeom>
              <a:rect b="b" l="l" r="r" t="t"/>
              <a:pathLst>
                <a:path extrusionOk="0" h="79709" w="27981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0"/>
            <p:cNvSpPr/>
            <p:nvPr/>
          </p:nvSpPr>
          <p:spPr>
            <a:xfrm>
              <a:off x="238125" y="1961500"/>
              <a:ext cx="62975" cy="789475"/>
            </a:xfrm>
            <a:custGeom>
              <a:rect b="b" l="l" r="r" t="t"/>
              <a:pathLst>
                <a:path extrusionOk="0" h="31579" w="2519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0"/>
            <p:cNvSpPr/>
            <p:nvPr/>
          </p:nvSpPr>
          <p:spPr>
            <a:xfrm>
              <a:off x="805300" y="1857650"/>
              <a:ext cx="388025" cy="332050"/>
            </a:xfrm>
            <a:custGeom>
              <a:rect b="b" l="l" r="r" t="t"/>
              <a:pathLst>
                <a:path extrusionOk="0" h="13282" w="15521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0"/>
            <p:cNvSpPr/>
            <p:nvPr/>
          </p:nvSpPr>
          <p:spPr>
            <a:xfrm>
              <a:off x="728350" y="3848725"/>
              <a:ext cx="3064700" cy="183525"/>
            </a:xfrm>
            <a:custGeom>
              <a:rect b="b" l="l" r="r" t="t"/>
              <a:pathLst>
                <a:path extrusionOk="0" h="7341" w="122588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0"/>
            <p:cNvSpPr/>
            <p:nvPr/>
          </p:nvSpPr>
          <p:spPr>
            <a:xfrm>
              <a:off x="3877525" y="3848175"/>
              <a:ext cx="1971750" cy="31775"/>
            </a:xfrm>
            <a:custGeom>
              <a:rect b="b" l="l" r="r" t="t"/>
              <a:pathLst>
                <a:path extrusionOk="0" h="1271" w="7887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0"/>
            <p:cNvSpPr/>
            <p:nvPr/>
          </p:nvSpPr>
          <p:spPr>
            <a:xfrm>
              <a:off x="858050" y="2044375"/>
              <a:ext cx="1478825" cy="1479350"/>
            </a:xfrm>
            <a:custGeom>
              <a:rect b="b" l="l" r="r" t="t"/>
              <a:pathLst>
                <a:path extrusionOk="0" h="59174" w="59153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3" name="Google Shape;923;p10"/>
          <p:cNvGrpSpPr/>
          <p:nvPr/>
        </p:nvGrpSpPr>
        <p:grpSpPr>
          <a:xfrm>
            <a:off x="1220748" y="1161661"/>
            <a:ext cx="3685702" cy="1223558"/>
            <a:chOff x="238125" y="1662850"/>
            <a:chExt cx="7137300" cy="2369400"/>
          </a:xfrm>
        </p:grpSpPr>
        <p:sp>
          <p:nvSpPr>
            <p:cNvPr id="924" name="Google Shape;924;p10"/>
            <p:cNvSpPr/>
            <p:nvPr/>
          </p:nvSpPr>
          <p:spPr>
            <a:xfrm>
              <a:off x="490500" y="1898550"/>
              <a:ext cx="6774075" cy="1771550"/>
            </a:xfrm>
            <a:custGeom>
              <a:rect b="b" l="l" r="r" t="t"/>
              <a:pathLst>
                <a:path extrusionOk="0" h="70862" w="270963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0"/>
            <p:cNvSpPr/>
            <p:nvPr/>
          </p:nvSpPr>
          <p:spPr>
            <a:xfrm>
              <a:off x="482975" y="1890475"/>
              <a:ext cx="6789675" cy="1787150"/>
            </a:xfrm>
            <a:custGeom>
              <a:rect b="b" l="l" r="r" t="t"/>
              <a:pathLst>
                <a:path extrusionOk="0" h="71486" w="271587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0"/>
            <p:cNvSpPr/>
            <p:nvPr/>
          </p:nvSpPr>
          <p:spPr>
            <a:xfrm>
              <a:off x="677225" y="1899625"/>
              <a:ext cx="1804950" cy="1769400"/>
            </a:xfrm>
            <a:custGeom>
              <a:rect b="b" l="l" r="r" t="t"/>
              <a:pathLst>
                <a:path extrusionOk="0" h="70776" w="72198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0"/>
            <p:cNvSpPr/>
            <p:nvPr/>
          </p:nvSpPr>
          <p:spPr>
            <a:xfrm>
              <a:off x="659475" y="2784300"/>
              <a:ext cx="262625" cy="596275"/>
            </a:xfrm>
            <a:custGeom>
              <a:rect b="b" l="l" r="r" t="t"/>
              <a:pathLst>
                <a:path extrusionOk="0" h="23851" w="10505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0"/>
            <p:cNvSpPr/>
            <p:nvPr/>
          </p:nvSpPr>
          <p:spPr>
            <a:xfrm>
              <a:off x="1597450" y="2784300"/>
              <a:ext cx="967575" cy="967575"/>
            </a:xfrm>
            <a:custGeom>
              <a:rect b="b" l="l" r="r" t="t"/>
              <a:pathLst>
                <a:path extrusionOk="0" h="38703" w="38703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0"/>
            <p:cNvSpPr/>
            <p:nvPr/>
          </p:nvSpPr>
          <p:spPr>
            <a:xfrm>
              <a:off x="745575" y="1994450"/>
              <a:ext cx="1641350" cy="1579325"/>
            </a:xfrm>
            <a:custGeom>
              <a:rect b="b" l="l" r="r" t="t"/>
              <a:pathLst>
                <a:path extrusionOk="0" h="63173" w="65654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0"/>
            <p:cNvSpPr/>
            <p:nvPr/>
          </p:nvSpPr>
          <p:spPr>
            <a:xfrm>
              <a:off x="1597450" y="2012625"/>
              <a:ext cx="771175" cy="771700"/>
            </a:xfrm>
            <a:custGeom>
              <a:rect b="b" l="l" r="r" t="t"/>
              <a:pathLst>
                <a:path extrusionOk="0" h="30868" w="30847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0"/>
            <p:cNvSpPr/>
            <p:nvPr/>
          </p:nvSpPr>
          <p:spPr>
            <a:xfrm>
              <a:off x="1581825" y="1803825"/>
              <a:ext cx="31250" cy="111425"/>
            </a:xfrm>
            <a:custGeom>
              <a:rect b="b" l="l" r="r" t="t"/>
              <a:pathLst>
                <a:path extrusionOk="0" h="4457" w="125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0"/>
            <p:cNvSpPr/>
            <p:nvPr/>
          </p:nvSpPr>
          <p:spPr>
            <a:xfrm>
              <a:off x="1581825" y="3652850"/>
              <a:ext cx="31250" cy="111400"/>
            </a:xfrm>
            <a:custGeom>
              <a:rect b="b" l="l" r="r" t="t"/>
              <a:pathLst>
                <a:path extrusionOk="0" h="4456" w="125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0"/>
            <p:cNvSpPr/>
            <p:nvPr/>
          </p:nvSpPr>
          <p:spPr>
            <a:xfrm>
              <a:off x="554000" y="2768150"/>
              <a:ext cx="427300" cy="31775"/>
            </a:xfrm>
            <a:custGeom>
              <a:rect b="b" l="l" r="r" t="t"/>
              <a:pathLst>
                <a:path extrusionOk="0" h="1271" w="17092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0"/>
            <p:cNvSpPr/>
            <p:nvPr/>
          </p:nvSpPr>
          <p:spPr>
            <a:xfrm>
              <a:off x="2213600" y="2768150"/>
              <a:ext cx="427325" cy="31775"/>
            </a:xfrm>
            <a:custGeom>
              <a:rect b="b" l="l" r="r" t="t"/>
              <a:pathLst>
                <a:path extrusionOk="0" h="1271" w="17093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0"/>
            <p:cNvSpPr/>
            <p:nvPr/>
          </p:nvSpPr>
          <p:spPr>
            <a:xfrm>
              <a:off x="2625275" y="2679375"/>
              <a:ext cx="31775" cy="209350"/>
            </a:xfrm>
            <a:custGeom>
              <a:rect b="b" l="l" r="r" t="t"/>
              <a:pathLst>
                <a:path extrusionOk="0" h="8374" w="1271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0"/>
            <p:cNvSpPr/>
            <p:nvPr/>
          </p:nvSpPr>
          <p:spPr>
            <a:xfrm>
              <a:off x="4423200" y="1896925"/>
              <a:ext cx="1637025" cy="94725"/>
            </a:xfrm>
            <a:custGeom>
              <a:rect b="b" l="l" r="r" t="t"/>
              <a:pathLst>
                <a:path extrusionOk="0" h="3789" w="65481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0"/>
            <p:cNvSpPr/>
            <p:nvPr/>
          </p:nvSpPr>
          <p:spPr>
            <a:xfrm>
              <a:off x="6622025" y="3603875"/>
              <a:ext cx="456900" cy="243250"/>
            </a:xfrm>
            <a:custGeom>
              <a:rect b="b" l="l" r="r" t="t"/>
              <a:pathLst>
                <a:path extrusionOk="0" h="9730" w="18276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0"/>
            <p:cNvSpPr/>
            <p:nvPr/>
          </p:nvSpPr>
          <p:spPr>
            <a:xfrm>
              <a:off x="2403575" y="1662850"/>
              <a:ext cx="1733350" cy="281450"/>
            </a:xfrm>
            <a:custGeom>
              <a:rect b="b" l="l" r="r" t="t"/>
              <a:pathLst>
                <a:path extrusionOk="0" h="11258" w="69334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0"/>
            <p:cNvSpPr/>
            <p:nvPr/>
          </p:nvSpPr>
          <p:spPr>
            <a:xfrm>
              <a:off x="380175" y="1787675"/>
              <a:ext cx="6995250" cy="1992725"/>
            </a:xfrm>
            <a:custGeom>
              <a:rect b="b" l="l" r="r" t="t"/>
              <a:pathLst>
                <a:path extrusionOk="0" h="79709" w="27981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0"/>
            <p:cNvSpPr/>
            <p:nvPr/>
          </p:nvSpPr>
          <p:spPr>
            <a:xfrm>
              <a:off x="238125" y="1961500"/>
              <a:ext cx="62975" cy="789475"/>
            </a:xfrm>
            <a:custGeom>
              <a:rect b="b" l="l" r="r" t="t"/>
              <a:pathLst>
                <a:path extrusionOk="0" h="31579" w="2519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0"/>
            <p:cNvSpPr/>
            <p:nvPr/>
          </p:nvSpPr>
          <p:spPr>
            <a:xfrm>
              <a:off x="805300" y="1857650"/>
              <a:ext cx="388025" cy="332050"/>
            </a:xfrm>
            <a:custGeom>
              <a:rect b="b" l="l" r="r" t="t"/>
              <a:pathLst>
                <a:path extrusionOk="0" h="13282" w="15521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0"/>
            <p:cNvSpPr/>
            <p:nvPr/>
          </p:nvSpPr>
          <p:spPr>
            <a:xfrm>
              <a:off x="728350" y="3848725"/>
              <a:ext cx="3064700" cy="183525"/>
            </a:xfrm>
            <a:custGeom>
              <a:rect b="b" l="l" r="r" t="t"/>
              <a:pathLst>
                <a:path extrusionOk="0" h="7341" w="122588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0"/>
            <p:cNvSpPr/>
            <p:nvPr/>
          </p:nvSpPr>
          <p:spPr>
            <a:xfrm>
              <a:off x="3877525" y="3848175"/>
              <a:ext cx="1971750" cy="31775"/>
            </a:xfrm>
            <a:custGeom>
              <a:rect b="b" l="l" r="r" t="t"/>
              <a:pathLst>
                <a:path extrusionOk="0" h="1271" w="7887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0"/>
            <p:cNvSpPr/>
            <p:nvPr/>
          </p:nvSpPr>
          <p:spPr>
            <a:xfrm>
              <a:off x="858050" y="2044375"/>
              <a:ext cx="1478825" cy="1479350"/>
            </a:xfrm>
            <a:custGeom>
              <a:rect b="b" l="l" r="r" t="t"/>
              <a:pathLst>
                <a:path extrusionOk="0" h="59174" w="59153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5" name="Google Shape;945;p10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rgbClr val="F3F3F3"/>
                </a:solidFill>
              </a:rPr>
              <a:t>PEOPLE OSINT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946" name="Google Shape;946;p10"/>
          <p:cNvSpPr txBox="1"/>
          <p:nvPr/>
        </p:nvSpPr>
        <p:spPr>
          <a:xfrm>
            <a:off x="2444250" y="1639126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High priority input if the person is famous</a:t>
            </a:r>
            <a:endParaRPr b="0" i="0" sz="1000" u="none" cap="none" strike="noStrike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947" name="Google Shape;947;p10"/>
          <p:cNvSpPr txBox="1"/>
          <p:nvPr/>
        </p:nvSpPr>
        <p:spPr>
          <a:xfrm>
            <a:off x="4273054" y="2653649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High priority input if the person is an average internet user</a:t>
            </a:r>
            <a:endParaRPr b="0" i="0" sz="1000" u="none" cap="none" strike="noStrike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948" name="Google Shape;948;p10"/>
          <p:cNvSpPr txBox="1"/>
          <p:nvPr/>
        </p:nvSpPr>
        <p:spPr>
          <a:xfrm>
            <a:off x="2444250" y="1153720"/>
            <a:ext cx="1785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Name</a:t>
            </a:r>
            <a:endParaRPr b="0" i="0" sz="14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49" name="Google Shape;949;p10"/>
          <p:cNvSpPr txBox="1"/>
          <p:nvPr/>
        </p:nvSpPr>
        <p:spPr>
          <a:xfrm>
            <a:off x="4971154" y="2290434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Username</a:t>
            </a:r>
            <a:endParaRPr b="0" i="0" sz="14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50" name="Google Shape;950;p10"/>
          <p:cNvSpPr txBox="1"/>
          <p:nvPr/>
        </p:nvSpPr>
        <p:spPr>
          <a:xfrm>
            <a:off x="2444250" y="3696951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High priority input if the person is a ghost</a:t>
            </a:r>
            <a:endParaRPr b="0" i="0" sz="1000" u="none" cap="none" strike="noStrike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951" name="Google Shape;951;p10"/>
          <p:cNvSpPr txBox="1"/>
          <p:nvPr/>
        </p:nvSpPr>
        <p:spPr>
          <a:xfrm>
            <a:off x="2444250" y="3347355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Phone number</a:t>
            </a:r>
            <a:endParaRPr b="0" i="0" sz="14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952" name="Google Shape;952;p10"/>
          <p:cNvPicPr preferRelativeResize="0"/>
          <p:nvPr/>
        </p:nvPicPr>
        <p:blipFill rotWithShape="1">
          <a:blip r:embed="rId4">
            <a:alphaModFix/>
          </a:blip>
          <a:srcRect b="42312" l="13110" r="13110" t="-16091"/>
          <a:stretch/>
        </p:blipFill>
        <p:spPr>
          <a:xfrm>
            <a:off x="1571009" y="1411906"/>
            <a:ext cx="694500" cy="66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53" name="Google Shape;953;p10"/>
          <p:cNvPicPr preferRelativeResize="0"/>
          <p:nvPr/>
        </p:nvPicPr>
        <p:blipFill rotWithShape="1">
          <a:blip r:embed="rId5">
            <a:alphaModFix amt="90000"/>
          </a:blip>
          <a:srcRect b="58359" l="0" r="0" t="0"/>
          <a:stretch/>
        </p:blipFill>
        <p:spPr>
          <a:xfrm>
            <a:off x="1589592" y="3488343"/>
            <a:ext cx="694500" cy="66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54" name="Google Shape;954;p10"/>
          <p:cNvPicPr preferRelativeResize="0"/>
          <p:nvPr/>
        </p:nvPicPr>
        <p:blipFill rotWithShape="1">
          <a:blip r:embed="rId6">
            <a:alphaModFix amt="90000"/>
          </a:blip>
          <a:srcRect b="40927" l="0" r="0" t="-11919"/>
          <a:stretch/>
        </p:blipFill>
        <p:spPr>
          <a:xfrm>
            <a:off x="6915282" y="2270906"/>
            <a:ext cx="694500" cy="66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9" name="Google Shape;959;p11"/>
          <p:cNvGrpSpPr/>
          <p:nvPr/>
        </p:nvGrpSpPr>
        <p:grpSpPr>
          <a:xfrm flipH="1">
            <a:off x="4269828" y="2174523"/>
            <a:ext cx="3685702" cy="1223558"/>
            <a:chOff x="238125" y="1662850"/>
            <a:chExt cx="7137300" cy="2369400"/>
          </a:xfrm>
        </p:grpSpPr>
        <p:sp>
          <p:nvSpPr>
            <p:cNvPr id="960" name="Google Shape;960;p11"/>
            <p:cNvSpPr/>
            <p:nvPr/>
          </p:nvSpPr>
          <p:spPr>
            <a:xfrm>
              <a:off x="490500" y="1898550"/>
              <a:ext cx="6774075" cy="1771550"/>
            </a:xfrm>
            <a:custGeom>
              <a:rect b="b" l="l" r="r" t="t"/>
              <a:pathLst>
                <a:path extrusionOk="0" h="70862" w="270963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1"/>
            <p:cNvSpPr/>
            <p:nvPr/>
          </p:nvSpPr>
          <p:spPr>
            <a:xfrm>
              <a:off x="482975" y="1890475"/>
              <a:ext cx="6789675" cy="1787150"/>
            </a:xfrm>
            <a:custGeom>
              <a:rect b="b" l="l" r="r" t="t"/>
              <a:pathLst>
                <a:path extrusionOk="0" h="71486" w="271587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1"/>
            <p:cNvSpPr/>
            <p:nvPr/>
          </p:nvSpPr>
          <p:spPr>
            <a:xfrm>
              <a:off x="677225" y="1899625"/>
              <a:ext cx="1804950" cy="1769400"/>
            </a:xfrm>
            <a:custGeom>
              <a:rect b="b" l="l" r="r" t="t"/>
              <a:pathLst>
                <a:path extrusionOk="0" h="70776" w="72198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1"/>
            <p:cNvSpPr/>
            <p:nvPr/>
          </p:nvSpPr>
          <p:spPr>
            <a:xfrm>
              <a:off x="659475" y="2784300"/>
              <a:ext cx="262625" cy="596275"/>
            </a:xfrm>
            <a:custGeom>
              <a:rect b="b" l="l" r="r" t="t"/>
              <a:pathLst>
                <a:path extrusionOk="0" h="23851" w="10505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1"/>
            <p:cNvSpPr/>
            <p:nvPr/>
          </p:nvSpPr>
          <p:spPr>
            <a:xfrm>
              <a:off x="1597450" y="2784300"/>
              <a:ext cx="967575" cy="967575"/>
            </a:xfrm>
            <a:custGeom>
              <a:rect b="b" l="l" r="r" t="t"/>
              <a:pathLst>
                <a:path extrusionOk="0" h="38703" w="38703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1"/>
            <p:cNvSpPr/>
            <p:nvPr/>
          </p:nvSpPr>
          <p:spPr>
            <a:xfrm>
              <a:off x="745575" y="1994450"/>
              <a:ext cx="1641350" cy="1579325"/>
            </a:xfrm>
            <a:custGeom>
              <a:rect b="b" l="l" r="r" t="t"/>
              <a:pathLst>
                <a:path extrusionOk="0" h="63173" w="65654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1"/>
            <p:cNvSpPr/>
            <p:nvPr/>
          </p:nvSpPr>
          <p:spPr>
            <a:xfrm>
              <a:off x="1597450" y="2012625"/>
              <a:ext cx="771175" cy="771700"/>
            </a:xfrm>
            <a:custGeom>
              <a:rect b="b" l="l" r="r" t="t"/>
              <a:pathLst>
                <a:path extrusionOk="0" h="30868" w="30847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1"/>
            <p:cNvSpPr/>
            <p:nvPr/>
          </p:nvSpPr>
          <p:spPr>
            <a:xfrm>
              <a:off x="1581825" y="1803825"/>
              <a:ext cx="31250" cy="111425"/>
            </a:xfrm>
            <a:custGeom>
              <a:rect b="b" l="l" r="r" t="t"/>
              <a:pathLst>
                <a:path extrusionOk="0" h="4457" w="125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1"/>
            <p:cNvSpPr/>
            <p:nvPr/>
          </p:nvSpPr>
          <p:spPr>
            <a:xfrm>
              <a:off x="1581825" y="3652850"/>
              <a:ext cx="31250" cy="111400"/>
            </a:xfrm>
            <a:custGeom>
              <a:rect b="b" l="l" r="r" t="t"/>
              <a:pathLst>
                <a:path extrusionOk="0" h="4456" w="125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1"/>
            <p:cNvSpPr/>
            <p:nvPr/>
          </p:nvSpPr>
          <p:spPr>
            <a:xfrm>
              <a:off x="554000" y="2768150"/>
              <a:ext cx="427300" cy="31775"/>
            </a:xfrm>
            <a:custGeom>
              <a:rect b="b" l="l" r="r" t="t"/>
              <a:pathLst>
                <a:path extrusionOk="0" h="1271" w="17092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1"/>
            <p:cNvSpPr/>
            <p:nvPr/>
          </p:nvSpPr>
          <p:spPr>
            <a:xfrm>
              <a:off x="2213600" y="2768150"/>
              <a:ext cx="427325" cy="31775"/>
            </a:xfrm>
            <a:custGeom>
              <a:rect b="b" l="l" r="r" t="t"/>
              <a:pathLst>
                <a:path extrusionOk="0" h="1271" w="17093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1"/>
            <p:cNvSpPr/>
            <p:nvPr/>
          </p:nvSpPr>
          <p:spPr>
            <a:xfrm>
              <a:off x="2625275" y="2679375"/>
              <a:ext cx="31775" cy="209350"/>
            </a:xfrm>
            <a:custGeom>
              <a:rect b="b" l="l" r="r" t="t"/>
              <a:pathLst>
                <a:path extrusionOk="0" h="8374" w="1271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1"/>
            <p:cNvSpPr/>
            <p:nvPr/>
          </p:nvSpPr>
          <p:spPr>
            <a:xfrm>
              <a:off x="4423200" y="1896925"/>
              <a:ext cx="1637025" cy="94725"/>
            </a:xfrm>
            <a:custGeom>
              <a:rect b="b" l="l" r="r" t="t"/>
              <a:pathLst>
                <a:path extrusionOk="0" h="3789" w="65481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1"/>
            <p:cNvSpPr/>
            <p:nvPr/>
          </p:nvSpPr>
          <p:spPr>
            <a:xfrm>
              <a:off x="6622025" y="3603875"/>
              <a:ext cx="456900" cy="243250"/>
            </a:xfrm>
            <a:custGeom>
              <a:rect b="b" l="l" r="r" t="t"/>
              <a:pathLst>
                <a:path extrusionOk="0" h="9730" w="18276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1"/>
            <p:cNvSpPr/>
            <p:nvPr/>
          </p:nvSpPr>
          <p:spPr>
            <a:xfrm>
              <a:off x="2403575" y="1662850"/>
              <a:ext cx="1733350" cy="281450"/>
            </a:xfrm>
            <a:custGeom>
              <a:rect b="b" l="l" r="r" t="t"/>
              <a:pathLst>
                <a:path extrusionOk="0" h="11258" w="69334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1"/>
            <p:cNvSpPr/>
            <p:nvPr/>
          </p:nvSpPr>
          <p:spPr>
            <a:xfrm>
              <a:off x="380175" y="1787675"/>
              <a:ext cx="6995250" cy="1992725"/>
            </a:xfrm>
            <a:custGeom>
              <a:rect b="b" l="l" r="r" t="t"/>
              <a:pathLst>
                <a:path extrusionOk="0" h="79709" w="27981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1"/>
            <p:cNvSpPr/>
            <p:nvPr/>
          </p:nvSpPr>
          <p:spPr>
            <a:xfrm>
              <a:off x="238125" y="1961500"/>
              <a:ext cx="62975" cy="789475"/>
            </a:xfrm>
            <a:custGeom>
              <a:rect b="b" l="l" r="r" t="t"/>
              <a:pathLst>
                <a:path extrusionOk="0" h="31579" w="2519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1"/>
            <p:cNvSpPr/>
            <p:nvPr/>
          </p:nvSpPr>
          <p:spPr>
            <a:xfrm>
              <a:off x="805300" y="1857650"/>
              <a:ext cx="388025" cy="332050"/>
            </a:xfrm>
            <a:custGeom>
              <a:rect b="b" l="l" r="r" t="t"/>
              <a:pathLst>
                <a:path extrusionOk="0" h="13282" w="15521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1"/>
            <p:cNvSpPr/>
            <p:nvPr/>
          </p:nvSpPr>
          <p:spPr>
            <a:xfrm>
              <a:off x="728350" y="3848725"/>
              <a:ext cx="3064700" cy="183525"/>
            </a:xfrm>
            <a:custGeom>
              <a:rect b="b" l="l" r="r" t="t"/>
              <a:pathLst>
                <a:path extrusionOk="0" h="7341" w="122588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1"/>
            <p:cNvSpPr/>
            <p:nvPr/>
          </p:nvSpPr>
          <p:spPr>
            <a:xfrm>
              <a:off x="3877525" y="3848175"/>
              <a:ext cx="1971750" cy="31775"/>
            </a:xfrm>
            <a:custGeom>
              <a:rect b="b" l="l" r="r" t="t"/>
              <a:pathLst>
                <a:path extrusionOk="0" h="1271" w="7887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1"/>
            <p:cNvSpPr/>
            <p:nvPr/>
          </p:nvSpPr>
          <p:spPr>
            <a:xfrm>
              <a:off x="858050" y="2044375"/>
              <a:ext cx="1478825" cy="1479350"/>
            </a:xfrm>
            <a:custGeom>
              <a:rect b="b" l="l" r="r" t="t"/>
              <a:pathLst>
                <a:path extrusionOk="0" h="59174" w="59153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1" name="Google Shape;981;p11"/>
          <p:cNvGrpSpPr/>
          <p:nvPr/>
        </p:nvGrpSpPr>
        <p:grpSpPr>
          <a:xfrm>
            <a:off x="1220748" y="3233073"/>
            <a:ext cx="3685702" cy="1223558"/>
            <a:chOff x="238125" y="1662850"/>
            <a:chExt cx="7137300" cy="2369400"/>
          </a:xfrm>
        </p:grpSpPr>
        <p:sp>
          <p:nvSpPr>
            <p:cNvPr id="982" name="Google Shape;982;p11"/>
            <p:cNvSpPr/>
            <p:nvPr/>
          </p:nvSpPr>
          <p:spPr>
            <a:xfrm>
              <a:off x="490500" y="1898550"/>
              <a:ext cx="6774075" cy="1771550"/>
            </a:xfrm>
            <a:custGeom>
              <a:rect b="b" l="l" r="r" t="t"/>
              <a:pathLst>
                <a:path extrusionOk="0" h="70862" w="270963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1"/>
            <p:cNvSpPr/>
            <p:nvPr/>
          </p:nvSpPr>
          <p:spPr>
            <a:xfrm>
              <a:off x="482975" y="1890475"/>
              <a:ext cx="6789675" cy="1787150"/>
            </a:xfrm>
            <a:custGeom>
              <a:rect b="b" l="l" r="r" t="t"/>
              <a:pathLst>
                <a:path extrusionOk="0" h="71486" w="271587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1"/>
            <p:cNvSpPr/>
            <p:nvPr/>
          </p:nvSpPr>
          <p:spPr>
            <a:xfrm>
              <a:off x="677225" y="1899625"/>
              <a:ext cx="1804950" cy="1769400"/>
            </a:xfrm>
            <a:custGeom>
              <a:rect b="b" l="l" r="r" t="t"/>
              <a:pathLst>
                <a:path extrusionOk="0" h="70776" w="72198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1"/>
            <p:cNvSpPr/>
            <p:nvPr/>
          </p:nvSpPr>
          <p:spPr>
            <a:xfrm>
              <a:off x="659475" y="2784300"/>
              <a:ext cx="262625" cy="596275"/>
            </a:xfrm>
            <a:custGeom>
              <a:rect b="b" l="l" r="r" t="t"/>
              <a:pathLst>
                <a:path extrusionOk="0" h="23851" w="10505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1"/>
            <p:cNvSpPr/>
            <p:nvPr/>
          </p:nvSpPr>
          <p:spPr>
            <a:xfrm>
              <a:off x="1597450" y="2784300"/>
              <a:ext cx="967575" cy="967575"/>
            </a:xfrm>
            <a:custGeom>
              <a:rect b="b" l="l" r="r" t="t"/>
              <a:pathLst>
                <a:path extrusionOk="0" h="38703" w="38703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1"/>
            <p:cNvSpPr/>
            <p:nvPr/>
          </p:nvSpPr>
          <p:spPr>
            <a:xfrm>
              <a:off x="745575" y="1994450"/>
              <a:ext cx="1641350" cy="1579325"/>
            </a:xfrm>
            <a:custGeom>
              <a:rect b="b" l="l" r="r" t="t"/>
              <a:pathLst>
                <a:path extrusionOk="0" h="63173" w="65654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1"/>
            <p:cNvSpPr/>
            <p:nvPr/>
          </p:nvSpPr>
          <p:spPr>
            <a:xfrm>
              <a:off x="1597450" y="2012625"/>
              <a:ext cx="771175" cy="771700"/>
            </a:xfrm>
            <a:custGeom>
              <a:rect b="b" l="l" r="r" t="t"/>
              <a:pathLst>
                <a:path extrusionOk="0" h="30868" w="30847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1"/>
            <p:cNvSpPr/>
            <p:nvPr/>
          </p:nvSpPr>
          <p:spPr>
            <a:xfrm>
              <a:off x="1581825" y="1803825"/>
              <a:ext cx="31250" cy="111425"/>
            </a:xfrm>
            <a:custGeom>
              <a:rect b="b" l="l" r="r" t="t"/>
              <a:pathLst>
                <a:path extrusionOk="0" h="4457" w="125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1"/>
            <p:cNvSpPr/>
            <p:nvPr/>
          </p:nvSpPr>
          <p:spPr>
            <a:xfrm>
              <a:off x="1581825" y="3652850"/>
              <a:ext cx="31250" cy="111400"/>
            </a:xfrm>
            <a:custGeom>
              <a:rect b="b" l="l" r="r" t="t"/>
              <a:pathLst>
                <a:path extrusionOk="0" h="4456" w="125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1"/>
            <p:cNvSpPr/>
            <p:nvPr/>
          </p:nvSpPr>
          <p:spPr>
            <a:xfrm>
              <a:off x="554000" y="2768150"/>
              <a:ext cx="427300" cy="31775"/>
            </a:xfrm>
            <a:custGeom>
              <a:rect b="b" l="l" r="r" t="t"/>
              <a:pathLst>
                <a:path extrusionOk="0" h="1271" w="17092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1"/>
            <p:cNvSpPr/>
            <p:nvPr/>
          </p:nvSpPr>
          <p:spPr>
            <a:xfrm>
              <a:off x="2213600" y="2768150"/>
              <a:ext cx="427325" cy="31775"/>
            </a:xfrm>
            <a:custGeom>
              <a:rect b="b" l="l" r="r" t="t"/>
              <a:pathLst>
                <a:path extrusionOk="0" h="1271" w="17093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1"/>
            <p:cNvSpPr/>
            <p:nvPr/>
          </p:nvSpPr>
          <p:spPr>
            <a:xfrm>
              <a:off x="2625275" y="2679375"/>
              <a:ext cx="31775" cy="209350"/>
            </a:xfrm>
            <a:custGeom>
              <a:rect b="b" l="l" r="r" t="t"/>
              <a:pathLst>
                <a:path extrusionOk="0" h="8374" w="1271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1"/>
            <p:cNvSpPr/>
            <p:nvPr/>
          </p:nvSpPr>
          <p:spPr>
            <a:xfrm>
              <a:off x="4423200" y="1896925"/>
              <a:ext cx="1637025" cy="94725"/>
            </a:xfrm>
            <a:custGeom>
              <a:rect b="b" l="l" r="r" t="t"/>
              <a:pathLst>
                <a:path extrusionOk="0" h="3789" w="65481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1"/>
            <p:cNvSpPr/>
            <p:nvPr/>
          </p:nvSpPr>
          <p:spPr>
            <a:xfrm>
              <a:off x="6622025" y="3603875"/>
              <a:ext cx="456900" cy="243250"/>
            </a:xfrm>
            <a:custGeom>
              <a:rect b="b" l="l" r="r" t="t"/>
              <a:pathLst>
                <a:path extrusionOk="0" h="9730" w="18276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1"/>
            <p:cNvSpPr/>
            <p:nvPr/>
          </p:nvSpPr>
          <p:spPr>
            <a:xfrm>
              <a:off x="2403575" y="1662850"/>
              <a:ext cx="1733350" cy="281450"/>
            </a:xfrm>
            <a:custGeom>
              <a:rect b="b" l="l" r="r" t="t"/>
              <a:pathLst>
                <a:path extrusionOk="0" h="11258" w="69334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1"/>
            <p:cNvSpPr/>
            <p:nvPr/>
          </p:nvSpPr>
          <p:spPr>
            <a:xfrm>
              <a:off x="380175" y="1787675"/>
              <a:ext cx="6995250" cy="1992725"/>
            </a:xfrm>
            <a:custGeom>
              <a:rect b="b" l="l" r="r" t="t"/>
              <a:pathLst>
                <a:path extrusionOk="0" h="79709" w="27981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1"/>
            <p:cNvSpPr/>
            <p:nvPr/>
          </p:nvSpPr>
          <p:spPr>
            <a:xfrm>
              <a:off x="238125" y="1961500"/>
              <a:ext cx="62975" cy="789475"/>
            </a:xfrm>
            <a:custGeom>
              <a:rect b="b" l="l" r="r" t="t"/>
              <a:pathLst>
                <a:path extrusionOk="0" h="31579" w="2519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1"/>
            <p:cNvSpPr/>
            <p:nvPr/>
          </p:nvSpPr>
          <p:spPr>
            <a:xfrm>
              <a:off x="805300" y="1857650"/>
              <a:ext cx="388025" cy="332050"/>
            </a:xfrm>
            <a:custGeom>
              <a:rect b="b" l="l" r="r" t="t"/>
              <a:pathLst>
                <a:path extrusionOk="0" h="13282" w="15521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1"/>
            <p:cNvSpPr/>
            <p:nvPr/>
          </p:nvSpPr>
          <p:spPr>
            <a:xfrm>
              <a:off x="728350" y="3848725"/>
              <a:ext cx="3064700" cy="183525"/>
            </a:xfrm>
            <a:custGeom>
              <a:rect b="b" l="l" r="r" t="t"/>
              <a:pathLst>
                <a:path extrusionOk="0" h="7341" w="122588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1"/>
            <p:cNvSpPr/>
            <p:nvPr/>
          </p:nvSpPr>
          <p:spPr>
            <a:xfrm>
              <a:off x="3877525" y="3848175"/>
              <a:ext cx="1971750" cy="31775"/>
            </a:xfrm>
            <a:custGeom>
              <a:rect b="b" l="l" r="r" t="t"/>
              <a:pathLst>
                <a:path extrusionOk="0" h="1271" w="7887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1"/>
            <p:cNvSpPr/>
            <p:nvPr/>
          </p:nvSpPr>
          <p:spPr>
            <a:xfrm>
              <a:off x="858050" y="2044375"/>
              <a:ext cx="1478825" cy="1479350"/>
            </a:xfrm>
            <a:custGeom>
              <a:rect b="b" l="l" r="r" t="t"/>
              <a:pathLst>
                <a:path extrusionOk="0" h="59174" w="59153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3" name="Google Shape;1003;p11"/>
          <p:cNvGrpSpPr/>
          <p:nvPr/>
        </p:nvGrpSpPr>
        <p:grpSpPr>
          <a:xfrm>
            <a:off x="1220748" y="1161661"/>
            <a:ext cx="3685702" cy="1223558"/>
            <a:chOff x="238125" y="1662850"/>
            <a:chExt cx="7137300" cy="2369400"/>
          </a:xfrm>
        </p:grpSpPr>
        <p:sp>
          <p:nvSpPr>
            <p:cNvPr id="1004" name="Google Shape;1004;p11"/>
            <p:cNvSpPr/>
            <p:nvPr/>
          </p:nvSpPr>
          <p:spPr>
            <a:xfrm>
              <a:off x="490500" y="1898550"/>
              <a:ext cx="6774075" cy="1771550"/>
            </a:xfrm>
            <a:custGeom>
              <a:rect b="b" l="l" r="r" t="t"/>
              <a:pathLst>
                <a:path extrusionOk="0" h="70862" w="270963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1"/>
            <p:cNvSpPr/>
            <p:nvPr/>
          </p:nvSpPr>
          <p:spPr>
            <a:xfrm>
              <a:off x="482975" y="1890475"/>
              <a:ext cx="6789675" cy="1787150"/>
            </a:xfrm>
            <a:custGeom>
              <a:rect b="b" l="l" r="r" t="t"/>
              <a:pathLst>
                <a:path extrusionOk="0" h="71486" w="271587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1"/>
            <p:cNvSpPr/>
            <p:nvPr/>
          </p:nvSpPr>
          <p:spPr>
            <a:xfrm>
              <a:off x="677225" y="1899625"/>
              <a:ext cx="1804950" cy="1769400"/>
            </a:xfrm>
            <a:custGeom>
              <a:rect b="b" l="l" r="r" t="t"/>
              <a:pathLst>
                <a:path extrusionOk="0" h="70776" w="72198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1"/>
            <p:cNvSpPr/>
            <p:nvPr/>
          </p:nvSpPr>
          <p:spPr>
            <a:xfrm>
              <a:off x="659475" y="2784300"/>
              <a:ext cx="262625" cy="596275"/>
            </a:xfrm>
            <a:custGeom>
              <a:rect b="b" l="l" r="r" t="t"/>
              <a:pathLst>
                <a:path extrusionOk="0" h="23851" w="10505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1"/>
            <p:cNvSpPr/>
            <p:nvPr/>
          </p:nvSpPr>
          <p:spPr>
            <a:xfrm>
              <a:off x="1597450" y="2784300"/>
              <a:ext cx="967575" cy="967575"/>
            </a:xfrm>
            <a:custGeom>
              <a:rect b="b" l="l" r="r" t="t"/>
              <a:pathLst>
                <a:path extrusionOk="0" h="38703" w="38703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1"/>
            <p:cNvSpPr/>
            <p:nvPr/>
          </p:nvSpPr>
          <p:spPr>
            <a:xfrm>
              <a:off x="745575" y="1994450"/>
              <a:ext cx="1641350" cy="1579325"/>
            </a:xfrm>
            <a:custGeom>
              <a:rect b="b" l="l" r="r" t="t"/>
              <a:pathLst>
                <a:path extrusionOk="0" h="63173" w="65654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1"/>
            <p:cNvSpPr/>
            <p:nvPr/>
          </p:nvSpPr>
          <p:spPr>
            <a:xfrm>
              <a:off x="1597450" y="2012625"/>
              <a:ext cx="771175" cy="771700"/>
            </a:xfrm>
            <a:custGeom>
              <a:rect b="b" l="l" r="r" t="t"/>
              <a:pathLst>
                <a:path extrusionOk="0" h="30868" w="30847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1"/>
            <p:cNvSpPr/>
            <p:nvPr/>
          </p:nvSpPr>
          <p:spPr>
            <a:xfrm>
              <a:off x="1581825" y="1803825"/>
              <a:ext cx="31250" cy="111425"/>
            </a:xfrm>
            <a:custGeom>
              <a:rect b="b" l="l" r="r" t="t"/>
              <a:pathLst>
                <a:path extrusionOk="0" h="4457" w="125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1"/>
            <p:cNvSpPr/>
            <p:nvPr/>
          </p:nvSpPr>
          <p:spPr>
            <a:xfrm>
              <a:off x="1581825" y="3652850"/>
              <a:ext cx="31250" cy="111400"/>
            </a:xfrm>
            <a:custGeom>
              <a:rect b="b" l="l" r="r" t="t"/>
              <a:pathLst>
                <a:path extrusionOk="0" h="4456" w="125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1"/>
            <p:cNvSpPr/>
            <p:nvPr/>
          </p:nvSpPr>
          <p:spPr>
            <a:xfrm>
              <a:off x="554000" y="2768150"/>
              <a:ext cx="427300" cy="31775"/>
            </a:xfrm>
            <a:custGeom>
              <a:rect b="b" l="l" r="r" t="t"/>
              <a:pathLst>
                <a:path extrusionOk="0" h="1271" w="17092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1"/>
            <p:cNvSpPr/>
            <p:nvPr/>
          </p:nvSpPr>
          <p:spPr>
            <a:xfrm>
              <a:off x="2213600" y="2768150"/>
              <a:ext cx="427325" cy="31775"/>
            </a:xfrm>
            <a:custGeom>
              <a:rect b="b" l="l" r="r" t="t"/>
              <a:pathLst>
                <a:path extrusionOk="0" h="1271" w="17093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1"/>
            <p:cNvSpPr/>
            <p:nvPr/>
          </p:nvSpPr>
          <p:spPr>
            <a:xfrm>
              <a:off x="2625275" y="2679375"/>
              <a:ext cx="31775" cy="209350"/>
            </a:xfrm>
            <a:custGeom>
              <a:rect b="b" l="l" r="r" t="t"/>
              <a:pathLst>
                <a:path extrusionOk="0" h="8374" w="1271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1"/>
            <p:cNvSpPr/>
            <p:nvPr/>
          </p:nvSpPr>
          <p:spPr>
            <a:xfrm>
              <a:off x="4423200" y="1896925"/>
              <a:ext cx="1637025" cy="94725"/>
            </a:xfrm>
            <a:custGeom>
              <a:rect b="b" l="l" r="r" t="t"/>
              <a:pathLst>
                <a:path extrusionOk="0" h="3789" w="65481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1"/>
            <p:cNvSpPr/>
            <p:nvPr/>
          </p:nvSpPr>
          <p:spPr>
            <a:xfrm>
              <a:off x="6622025" y="3603875"/>
              <a:ext cx="456900" cy="243250"/>
            </a:xfrm>
            <a:custGeom>
              <a:rect b="b" l="l" r="r" t="t"/>
              <a:pathLst>
                <a:path extrusionOk="0" h="9730" w="18276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1"/>
            <p:cNvSpPr/>
            <p:nvPr/>
          </p:nvSpPr>
          <p:spPr>
            <a:xfrm>
              <a:off x="2403575" y="1662850"/>
              <a:ext cx="1733350" cy="281450"/>
            </a:xfrm>
            <a:custGeom>
              <a:rect b="b" l="l" r="r" t="t"/>
              <a:pathLst>
                <a:path extrusionOk="0" h="11258" w="69334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1"/>
            <p:cNvSpPr/>
            <p:nvPr/>
          </p:nvSpPr>
          <p:spPr>
            <a:xfrm>
              <a:off x="380175" y="1787675"/>
              <a:ext cx="6995250" cy="1992725"/>
            </a:xfrm>
            <a:custGeom>
              <a:rect b="b" l="l" r="r" t="t"/>
              <a:pathLst>
                <a:path extrusionOk="0" h="79709" w="27981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1"/>
            <p:cNvSpPr/>
            <p:nvPr/>
          </p:nvSpPr>
          <p:spPr>
            <a:xfrm>
              <a:off x="238125" y="1961500"/>
              <a:ext cx="62975" cy="789475"/>
            </a:xfrm>
            <a:custGeom>
              <a:rect b="b" l="l" r="r" t="t"/>
              <a:pathLst>
                <a:path extrusionOk="0" h="31579" w="2519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1"/>
            <p:cNvSpPr/>
            <p:nvPr/>
          </p:nvSpPr>
          <p:spPr>
            <a:xfrm>
              <a:off x="805300" y="1857650"/>
              <a:ext cx="388025" cy="332050"/>
            </a:xfrm>
            <a:custGeom>
              <a:rect b="b" l="l" r="r" t="t"/>
              <a:pathLst>
                <a:path extrusionOk="0" h="13282" w="15521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1"/>
            <p:cNvSpPr/>
            <p:nvPr/>
          </p:nvSpPr>
          <p:spPr>
            <a:xfrm>
              <a:off x="728350" y="3848725"/>
              <a:ext cx="3064700" cy="183525"/>
            </a:xfrm>
            <a:custGeom>
              <a:rect b="b" l="l" r="r" t="t"/>
              <a:pathLst>
                <a:path extrusionOk="0" h="7341" w="122588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1"/>
            <p:cNvSpPr/>
            <p:nvPr/>
          </p:nvSpPr>
          <p:spPr>
            <a:xfrm>
              <a:off x="3877525" y="3848175"/>
              <a:ext cx="1971750" cy="31775"/>
            </a:xfrm>
            <a:custGeom>
              <a:rect b="b" l="l" r="r" t="t"/>
              <a:pathLst>
                <a:path extrusionOk="0" h="1271" w="7887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1"/>
            <p:cNvSpPr/>
            <p:nvPr/>
          </p:nvSpPr>
          <p:spPr>
            <a:xfrm>
              <a:off x="858050" y="2044375"/>
              <a:ext cx="1478825" cy="1479350"/>
            </a:xfrm>
            <a:custGeom>
              <a:rect b="b" l="l" r="r" t="t"/>
              <a:pathLst>
                <a:path extrusionOk="0" h="59174" w="59153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5" name="Google Shape;1025;p11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rgbClr val="F3F3F3"/>
                </a:solidFill>
              </a:rPr>
              <a:t>PEOPLE OSINT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026" name="Google Shape;1026;p11"/>
          <p:cNvSpPr txBox="1"/>
          <p:nvPr/>
        </p:nvSpPr>
        <p:spPr>
          <a:xfrm>
            <a:off x="2444250" y="1639125"/>
            <a:ext cx="26016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High priority input if you wanna get access to the target</a:t>
            </a:r>
            <a:endParaRPr b="0" i="0" sz="1000" u="none" cap="none" strike="noStrike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027" name="Google Shape;1027;p11"/>
          <p:cNvSpPr txBox="1"/>
          <p:nvPr/>
        </p:nvSpPr>
        <p:spPr>
          <a:xfrm>
            <a:off x="4273054" y="2653649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Low priority input unless you have really good image analysis skills</a:t>
            </a:r>
            <a:endParaRPr b="0" i="0" sz="1000" u="none" cap="none" strike="noStrike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028" name="Google Shape;1028;p11"/>
          <p:cNvSpPr txBox="1"/>
          <p:nvPr/>
        </p:nvSpPr>
        <p:spPr>
          <a:xfrm>
            <a:off x="2444250" y="1153720"/>
            <a:ext cx="1785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Email</a:t>
            </a:r>
            <a:endParaRPr b="0" i="0" sz="14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29" name="Google Shape;1029;p11"/>
          <p:cNvSpPr txBox="1"/>
          <p:nvPr/>
        </p:nvSpPr>
        <p:spPr>
          <a:xfrm>
            <a:off x="4971154" y="2290434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Image</a:t>
            </a:r>
            <a:endParaRPr b="0" i="0" sz="14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30" name="Google Shape;1030;p11"/>
          <p:cNvSpPr txBox="1"/>
          <p:nvPr/>
        </p:nvSpPr>
        <p:spPr>
          <a:xfrm>
            <a:off x="2444250" y="3696951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Low priority input but unique factor for the search</a:t>
            </a:r>
            <a:endParaRPr b="0" i="0" sz="1000" u="none" cap="none" strike="noStrike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031" name="Google Shape;1031;p11"/>
          <p:cNvSpPr txBox="1"/>
          <p:nvPr/>
        </p:nvSpPr>
        <p:spPr>
          <a:xfrm>
            <a:off x="2444250" y="3347355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Date Of Birth</a:t>
            </a:r>
            <a:endParaRPr b="0" i="0" sz="14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032" name="Google Shape;1032;p11"/>
          <p:cNvPicPr preferRelativeResize="0"/>
          <p:nvPr/>
        </p:nvPicPr>
        <p:blipFill rotWithShape="1">
          <a:blip r:embed="rId4">
            <a:alphaModFix/>
          </a:blip>
          <a:srcRect b="42312" l="13110" r="13110" t="-16091"/>
          <a:stretch/>
        </p:blipFill>
        <p:spPr>
          <a:xfrm>
            <a:off x="1571009" y="1411906"/>
            <a:ext cx="694500" cy="66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3" name="Google Shape;1033;p11"/>
          <p:cNvPicPr preferRelativeResize="0"/>
          <p:nvPr/>
        </p:nvPicPr>
        <p:blipFill rotWithShape="1">
          <a:blip r:embed="rId5">
            <a:alphaModFix amt="90000"/>
          </a:blip>
          <a:srcRect b="58359" l="0" r="0" t="0"/>
          <a:stretch/>
        </p:blipFill>
        <p:spPr>
          <a:xfrm>
            <a:off x="1589592" y="3488343"/>
            <a:ext cx="694500" cy="66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4" name="Google Shape;1034;p11"/>
          <p:cNvPicPr preferRelativeResize="0"/>
          <p:nvPr/>
        </p:nvPicPr>
        <p:blipFill rotWithShape="1">
          <a:blip r:embed="rId6">
            <a:alphaModFix amt="90000"/>
          </a:blip>
          <a:srcRect b="40927" l="0" r="0" t="-11919"/>
          <a:stretch/>
        </p:blipFill>
        <p:spPr>
          <a:xfrm>
            <a:off x="6915282" y="2270906"/>
            <a:ext cx="694500" cy="66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8625" y="152400"/>
            <a:ext cx="41867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3"/>
          <p:cNvSpPr txBox="1"/>
          <p:nvPr/>
        </p:nvSpPr>
        <p:spPr>
          <a:xfrm>
            <a:off x="4247800" y="2599425"/>
            <a:ext cx="1096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Search Engines</a:t>
            </a:r>
            <a:endParaRPr b="0" i="0" sz="1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45" name="Google Shape;1045;p13"/>
          <p:cNvSpPr txBox="1"/>
          <p:nvPr/>
        </p:nvSpPr>
        <p:spPr>
          <a:xfrm>
            <a:off x="4247799" y="3978565"/>
            <a:ext cx="98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Govt Portals</a:t>
            </a:r>
            <a:endParaRPr b="0" i="0" sz="1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46" name="Google Shape;1046;p13"/>
          <p:cNvSpPr txBox="1"/>
          <p:nvPr/>
        </p:nvSpPr>
        <p:spPr>
          <a:xfrm>
            <a:off x="4247799" y="3285183"/>
            <a:ext cx="98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People Search</a:t>
            </a:r>
            <a:endParaRPr b="0" i="0" sz="1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47" name="Google Shape;1047;p13"/>
          <p:cNvSpPr txBox="1"/>
          <p:nvPr/>
        </p:nvSpPr>
        <p:spPr>
          <a:xfrm>
            <a:off x="5516063" y="2596004"/>
            <a:ext cx="22776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Customised search engines, google dorks</a:t>
            </a:r>
            <a:endParaRPr b="0" i="0" sz="1000" u="none" cap="none" strike="noStrike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048" name="Google Shape;1048;p13"/>
          <p:cNvSpPr txBox="1"/>
          <p:nvPr/>
        </p:nvSpPr>
        <p:spPr>
          <a:xfrm>
            <a:off x="5516076" y="3276125"/>
            <a:ext cx="25242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Inclined towards foreign nationals</a:t>
            </a:r>
            <a:endParaRPr b="0" i="0" sz="1000" u="none" cap="none" strike="noStrike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049" name="Google Shape;1049;p13"/>
          <p:cNvSpPr txBox="1"/>
          <p:nvPr/>
        </p:nvSpPr>
        <p:spPr>
          <a:xfrm>
            <a:off x="5516075" y="4041375"/>
            <a:ext cx="25242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Voter ID, Electoral Rolls</a:t>
            </a:r>
            <a:endParaRPr b="0" i="0" sz="1000" u="none" cap="none" strike="noStrike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050" name="Google Shape;1050;p13"/>
          <p:cNvSpPr txBox="1"/>
          <p:nvPr>
            <p:ph type="ctrTitle"/>
          </p:nvPr>
        </p:nvSpPr>
        <p:spPr>
          <a:xfrm>
            <a:off x="1964850" y="-28222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rgbClr val="F3F3F3"/>
                </a:solidFill>
              </a:rPr>
              <a:t>NAME 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1051" name="Google Shape;1051;p13"/>
          <p:cNvGrpSpPr/>
          <p:nvPr/>
        </p:nvGrpSpPr>
        <p:grpSpPr>
          <a:xfrm>
            <a:off x="719993" y="945157"/>
            <a:ext cx="3675432" cy="3405599"/>
            <a:chOff x="985625" y="238500"/>
            <a:chExt cx="5643225" cy="5228925"/>
          </a:xfrm>
        </p:grpSpPr>
        <p:sp>
          <p:nvSpPr>
            <p:cNvPr id="1052" name="Google Shape;1052;p13"/>
            <p:cNvSpPr/>
            <p:nvPr/>
          </p:nvSpPr>
          <p:spPr>
            <a:xfrm>
              <a:off x="5612675" y="5222325"/>
              <a:ext cx="236000" cy="245100"/>
            </a:xfrm>
            <a:custGeom>
              <a:rect b="b" l="l" r="r" t="t"/>
              <a:pathLst>
                <a:path extrusionOk="0" h="9804" w="9440">
                  <a:moveTo>
                    <a:pt x="0" y="0"/>
                  </a:moveTo>
                  <a:lnTo>
                    <a:pt x="0" y="9803"/>
                  </a:lnTo>
                  <a:lnTo>
                    <a:pt x="9440" y="4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5631600" y="334000"/>
              <a:ext cx="202475" cy="123950"/>
            </a:xfrm>
            <a:custGeom>
              <a:rect b="b" l="l" r="r" t="t"/>
              <a:pathLst>
                <a:path extrusionOk="0" h="4958" w="8099">
                  <a:moveTo>
                    <a:pt x="1" y="1"/>
                  </a:moveTo>
                  <a:lnTo>
                    <a:pt x="1" y="4137"/>
                  </a:lnTo>
                  <a:lnTo>
                    <a:pt x="1121" y="4168"/>
                  </a:lnTo>
                  <a:cubicBezTo>
                    <a:pt x="1453" y="4168"/>
                    <a:pt x="1848" y="4200"/>
                    <a:pt x="2274" y="4231"/>
                  </a:cubicBezTo>
                  <a:cubicBezTo>
                    <a:pt x="2700" y="4263"/>
                    <a:pt x="3158" y="4279"/>
                    <a:pt x="3600" y="4358"/>
                  </a:cubicBezTo>
                  <a:cubicBezTo>
                    <a:pt x="4799" y="4484"/>
                    <a:pt x="5983" y="4689"/>
                    <a:pt x="7167" y="4957"/>
                  </a:cubicBezTo>
                  <a:lnTo>
                    <a:pt x="8099" y="916"/>
                  </a:lnTo>
                  <a:cubicBezTo>
                    <a:pt x="6757" y="616"/>
                    <a:pt x="5415" y="380"/>
                    <a:pt x="4058" y="238"/>
                  </a:cubicBezTo>
                  <a:cubicBezTo>
                    <a:pt x="3552" y="159"/>
                    <a:pt x="3047" y="143"/>
                    <a:pt x="2574" y="96"/>
                  </a:cubicBezTo>
                  <a:cubicBezTo>
                    <a:pt x="2100" y="64"/>
                    <a:pt x="1642" y="32"/>
                    <a:pt x="1264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5915750" y="392800"/>
              <a:ext cx="130250" cy="134200"/>
            </a:xfrm>
            <a:custGeom>
              <a:rect b="b" l="l" r="r" t="t"/>
              <a:pathLst>
                <a:path extrusionOk="0" h="5368" w="5210">
                  <a:moveTo>
                    <a:pt x="1484" y="1"/>
                  </a:moveTo>
                  <a:lnTo>
                    <a:pt x="0" y="3884"/>
                  </a:lnTo>
                  <a:lnTo>
                    <a:pt x="537" y="4089"/>
                  </a:lnTo>
                  <a:lnTo>
                    <a:pt x="1073" y="4310"/>
                  </a:lnTo>
                  <a:lnTo>
                    <a:pt x="1673" y="4579"/>
                  </a:lnTo>
                  <a:cubicBezTo>
                    <a:pt x="2084" y="4768"/>
                    <a:pt x="2510" y="4957"/>
                    <a:pt x="2810" y="5115"/>
                  </a:cubicBezTo>
                  <a:lnTo>
                    <a:pt x="3299" y="5368"/>
                  </a:lnTo>
                  <a:lnTo>
                    <a:pt x="5209" y="1674"/>
                  </a:lnTo>
                  <a:lnTo>
                    <a:pt x="4641" y="1390"/>
                  </a:lnTo>
                  <a:cubicBezTo>
                    <a:pt x="4309" y="1201"/>
                    <a:pt x="3836" y="1011"/>
                    <a:pt x="3378" y="790"/>
                  </a:cubicBezTo>
                  <a:lnTo>
                    <a:pt x="2684" y="490"/>
                  </a:lnTo>
                  <a:lnTo>
                    <a:pt x="2084" y="238"/>
                  </a:lnTo>
                  <a:lnTo>
                    <a:pt x="148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5121750" y="333625"/>
              <a:ext cx="509875" cy="222200"/>
            </a:xfrm>
            <a:custGeom>
              <a:rect b="b" l="l" r="r" t="t"/>
              <a:pathLst>
                <a:path extrusionOk="0" h="8888" w="20395">
                  <a:moveTo>
                    <a:pt x="20395" y="0"/>
                  </a:moveTo>
                  <a:lnTo>
                    <a:pt x="19463" y="32"/>
                  </a:lnTo>
                  <a:cubicBezTo>
                    <a:pt x="19163" y="32"/>
                    <a:pt x="18816" y="47"/>
                    <a:pt x="18406" y="63"/>
                  </a:cubicBezTo>
                  <a:lnTo>
                    <a:pt x="17017" y="174"/>
                  </a:lnTo>
                  <a:cubicBezTo>
                    <a:pt x="14538" y="395"/>
                    <a:pt x="12092" y="884"/>
                    <a:pt x="9724" y="1610"/>
                  </a:cubicBezTo>
                  <a:cubicBezTo>
                    <a:pt x="7340" y="2352"/>
                    <a:pt x="5051" y="3331"/>
                    <a:pt x="2873" y="4546"/>
                  </a:cubicBezTo>
                  <a:lnTo>
                    <a:pt x="1673" y="5241"/>
                  </a:lnTo>
                  <a:lnTo>
                    <a:pt x="774" y="5809"/>
                  </a:lnTo>
                  <a:lnTo>
                    <a:pt x="190" y="6188"/>
                  </a:lnTo>
                  <a:cubicBezTo>
                    <a:pt x="63" y="6283"/>
                    <a:pt x="0" y="6330"/>
                    <a:pt x="0" y="6330"/>
                  </a:cubicBezTo>
                  <a:lnTo>
                    <a:pt x="1768" y="8887"/>
                  </a:lnTo>
                  <a:lnTo>
                    <a:pt x="1942" y="8761"/>
                  </a:lnTo>
                  <a:lnTo>
                    <a:pt x="2478" y="8414"/>
                  </a:lnTo>
                  <a:lnTo>
                    <a:pt x="3283" y="7893"/>
                  </a:lnTo>
                  <a:lnTo>
                    <a:pt x="4388" y="7261"/>
                  </a:lnTo>
                  <a:cubicBezTo>
                    <a:pt x="8366" y="5036"/>
                    <a:pt x="12770" y="3678"/>
                    <a:pt x="17301" y="3268"/>
                  </a:cubicBezTo>
                  <a:lnTo>
                    <a:pt x="18564" y="3173"/>
                  </a:lnTo>
                  <a:cubicBezTo>
                    <a:pt x="18942" y="3157"/>
                    <a:pt x="19274" y="3141"/>
                    <a:pt x="19542" y="3141"/>
                  </a:cubicBezTo>
                  <a:lnTo>
                    <a:pt x="20395" y="3126"/>
                  </a:lnTo>
                  <a:lnTo>
                    <a:pt x="20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6144625" y="516725"/>
              <a:ext cx="108950" cy="103800"/>
            </a:xfrm>
            <a:custGeom>
              <a:rect b="b" l="l" r="r" t="t"/>
              <a:pathLst>
                <a:path extrusionOk="0" h="4152" w="4358">
                  <a:moveTo>
                    <a:pt x="1248" y="0"/>
                  </a:moveTo>
                  <a:lnTo>
                    <a:pt x="1" y="1642"/>
                  </a:lnTo>
                  <a:lnTo>
                    <a:pt x="474" y="2021"/>
                  </a:lnTo>
                  <a:cubicBezTo>
                    <a:pt x="758" y="2242"/>
                    <a:pt x="1137" y="2542"/>
                    <a:pt x="1500" y="2858"/>
                  </a:cubicBezTo>
                  <a:cubicBezTo>
                    <a:pt x="1847" y="3173"/>
                    <a:pt x="2226" y="3489"/>
                    <a:pt x="2479" y="3726"/>
                  </a:cubicBezTo>
                  <a:lnTo>
                    <a:pt x="2921" y="4152"/>
                  </a:lnTo>
                  <a:lnTo>
                    <a:pt x="4357" y="2637"/>
                  </a:lnTo>
                  <a:lnTo>
                    <a:pt x="3884" y="2210"/>
                  </a:lnTo>
                  <a:cubicBezTo>
                    <a:pt x="3615" y="1942"/>
                    <a:pt x="3221" y="1611"/>
                    <a:pt x="2842" y="1279"/>
                  </a:cubicBezTo>
                  <a:cubicBezTo>
                    <a:pt x="2463" y="932"/>
                    <a:pt x="2053" y="632"/>
                    <a:pt x="1753" y="395"/>
                  </a:cubicBezTo>
                  <a:lnTo>
                    <a:pt x="124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6355750" y="1595650"/>
              <a:ext cx="92775" cy="112100"/>
            </a:xfrm>
            <a:custGeom>
              <a:rect b="b" l="l" r="r" t="t"/>
              <a:pathLst>
                <a:path extrusionOk="0" h="4484" w="3711">
                  <a:moveTo>
                    <a:pt x="1832" y="0"/>
                  </a:moveTo>
                  <a:lnTo>
                    <a:pt x="1769" y="143"/>
                  </a:lnTo>
                  <a:cubicBezTo>
                    <a:pt x="1721" y="237"/>
                    <a:pt x="1658" y="379"/>
                    <a:pt x="1563" y="537"/>
                  </a:cubicBezTo>
                  <a:cubicBezTo>
                    <a:pt x="1406" y="869"/>
                    <a:pt x="1200" y="1311"/>
                    <a:pt x="964" y="1721"/>
                  </a:cubicBezTo>
                  <a:cubicBezTo>
                    <a:pt x="727" y="2147"/>
                    <a:pt x="490" y="2558"/>
                    <a:pt x="316" y="2873"/>
                  </a:cubicBezTo>
                  <a:cubicBezTo>
                    <a:pt x="127" y="3189"/>
                    <a:pt x="1" y="3394"/>
                    <a:pt x="1" y="3394"/>
                  </a:cubicBezTo>
                  <a:lnTo>
                    <a:pt x="1769" y="4484"/>
                  </a:lnTo>
                  <a:cubicBezTo>
                    <a:pt x="1769" y="4484"/>
                    <a:pt x="1911" y="4263"/>
                    <a:pt x="2100" y="3931"/>
                  </a:cubicBezTo>
                  <a:cubicBezTo>
                    <a:pt x="2289" y="3600"/>
                    <a:pt x="2574" y="3173"/>
                    <a:pt x="2795" y="2700"/>
                  </a:cubicBezTo>
                  <a:cubicBezTo>
                    <a:pt x="3031" y="2242"/>
                    <a:pt x="3268" y="1800"/>
                    <a:pt x="3442" y="1453"/>
                  </a:cubicBezTo>
                  <a:cubicBezTo>
                    <a:pt x="3521" y="1279"/>
                    <a:pt x="3600" y="1137"/>
                    <a:pt x="3631" y="1042"/>
                  </a:cubicBezTo>
                  <a:lnTo>
                    <a:pt x="3710" y="884"/>
                  </a:lnTo>
                  <a:lnTo>
                    <a:pt x="18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5981650" y="1856100"/>
              <a:ext cx="184300" cy="143675"/>
            </a:xfrm>
            <a:custGeom>
              <a:rect b="b" l="l" r="r" t="t"/>
              <a:pathLst>
                <a:path extrusionOk="0" h="5747" w="7372">
                  <a:moveTo>
                    <a:pt x="6078" y="1"/>
                  </a:moveTo>
                  <a:lnTo>
                    <a:pt x="5194" y="695"/>
                  </a:lnTo>
                  <a:cubicBezTo>
                    <a:pt x="4641" y="1106"/>
                    <a:pt x="3915" y="1642"/>
                    <a:pt x="3157" y="2116"/>
                  </a:cubicBezTo>
                  <a:lnTo>
                    <a:pt x="2573" y="2479"/>
                  </a:lnTo>
                  <a:lnTo>
                    <a:pt x="2021" y="2811"/>
                  </a:lnTo>
                  <a:cubicBezTo>
                    <a:pt x="1642" y="3016"/>
                    <a:pt x="1310" y="3221"/>
                    <a:pt x="1010" y="3379"/>
                  </a:cubicBezTo>
                  <a:lnTo>
                    <a:pt x="0" y="3884"/>
                  </a:lnTo>
                  <a:lnTo>
                    <a:pt x="900" y="5747"/>
                  </a:lnTo>
                  <a:lnTo>
                    <a:pt x="1973" y="5210"/>
                  </a:lnTo>
                  <a:cubicBezTo>
                    <a:pt x="2305" y="5052"/>
                    <a:pt x="2668" y="4815"/>
                    <a:pt x="3063" y="4594"/>
                  </a:cubicBezTo>
                  <a:lnTo>
                    <a:pt x="3647" y="4247"/>
                  </a:lnTo>
                  <a:lnTo>
                    <a:pt x="4262" y="3852"/>
                  </a:lnTo>
                  <a:cubicBezTo>
                    <a:pt x="5067" y="3347"/>
                    <a:pt x="5841" y="2779"/>
                    <a:pt x="6425" y="2353"/>
                  </a:cubicBezTo>
                  <a:lnTo>
                    <a:pt x="7372" y="1611"/>
                  </a:lnTo>
                  <a:lnTo>
                    <a:pt x="607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5058200" y="597225"/>
              <a:ext cx="174075" cy="152350"/>
            </a:xfrm>
            <a:custGeom>
              <a:rect b="b" l="l" r="r" t="t"/>
              <a:pathLst>
                <a:path extrusionOk="0" h="6094" w="6963">
                  <a:moveTo>
                    <a:pt x="6757" y="1"/>
                  </a:moveTo>
                  <a:lnTo>
                    <a:pt x="6441" y="206"/>
                  </a:lnTo>
                  <a:cubicBezTo>
                    <a:pt x="6220" y="332"/>
                    <a:pt x="5936" y="522"/>
                    <a:pt x="5589" y="774"/>
                  </a:cubicBezTo>
                  <a:cubicBezTo>
                    <a:pt x="5257" y="1027"/>
                    <a:pt x="4847" y="1295"/>
                    <a:pt x="4436" y="1627"/>
                  </a:cubicBezTo>
                  <a:cubicBezTo>
                    <a:pt x="4026" y="1958"/>
                    <a:pt x="3584" y="2305"/>
                    <a:pt x="3158" y="2668"/>
                  </a:cubicBezTo>
                  <a:cubicBezTo>
                    <a:pt x="2953" y="2858"/>
                    <a:pt x="2732" y="3031"/>
                    <a:pt x="2542" y="3221"/>
                  </a:cubicBezTo>
                  <a:lnTo>
                    <a:pt x="1942" y="3789"/>
                  </a:lnTo>
                  <a:cubicBezTo>
                    <a:pt x="1548" y="4136"/>
                    <a:pt x="1232" y="4499"/>
                    <a:pt x="932" y="4799"/>
                  </a:cubicBezTo>
                  <a:cubicBezTo>
                    <a:pt x="648" y="5115"/>
                    <a:pt x="411" y="5368"/>
                    <a:pt x="253" y="5557"/>
                  </a:cubicBezTo>
                  <a:lnTo>
                    <a:pt x="1" y="5841"/>
                  </a:lnTo>
                  <a:lnTo>
                    <a:pt x="285" y="6094"/>
                  </a:lnTo>
                  <a:lnTo>
                    <a:pt x="537" y="5810"/>
                  </a:lnTo>
                  <a:cubicBezTo>
                    <a:pt x="695" y="5620"/>
                    <a:pt x="932" y="5368"/>
                    <a:pt x="1216" y="5068"/>
                  </a:cubicBezTo>
                  <a:cubicBezTo>
                    <a:pt x="1500" y="4768"/>
                    <a:pt x="1832" y="4405"/>
                    <a:pt x="2211" y="4057"/>
                  </a:cubicBezTo>
                  <a:lnTo>
                    <a:pt x="2795" y="3505"/>
                  </a:lnTo>
                  <a:cubicBezTo>
                    <a:pt x="2984" y="3316"/>
                    <a:pt x="3205" y="3142"/>
                    <a:pt x="3410" y="2952"/>
                  </a:cubicBezTo>
                  <a:cubicBezTo>
                    <a:pt x="3821" y="2589"/>
                    <a:pt x="4263" y="2242"/>
                    <a:pt x="4673" y="1926"/>
                  </a:cubicBezTo>
                  <a:cubicBezTo>
                    <a:pt x="5084" y="1611"/>
                    <a:pt x="5478" y="1342"/>
                    <a:pt x="5810" y="1090"/>
                  </a:cubicBezTo>
                  <a:cubicBezTo>
                    <a:pt x="6141" y="837"/>
                    <a:pt x="6441" y="648"/>
                    <a:pt x="6646" y="522"/>
                  </a:cubicBezTo>
                  <a:lnTo>
                    <a:pt x="6962" y="316"/>
                  </a:lnTo>
                  <a:lnTo>
                    <a:pt x="6757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5410600" y="480025"/>
              <a:ext cx="221025" cy="42250"/>
            </a:xfrm>
            <a:custGeom>
              <a:rect b="b" l="l" r="r" t="t"/>
              <a:pathLst>
                <a:path extrusionOk="0" h="1690" w="8841">
                  <a:moveTo>
                    <a:pt x="8841" y="0"/>
                  </a:moveTo>
                  <a:lnTo>
                    <a:pt x="7436" y="48"/>
                  </a:lnTo>
                  <a:cubicBezTo>
                    <a:pt x="7010" y="64"/>
                    <a:pt x="6520" y="111"/>
                    <a:pt x="5999" y="142"/>
                  </a:cubicBezTo>
                  <a:cubicBezTo>
                    <a:pt x="5478" y="174"/>
                    <a:pt x="4926" y="269"/>
                    <a:pt x="4358" y="348"/>
                  </a:cubicBezTo>
                  <a:cubicBezTo>
                    <a:pt x="3805" y="411"/>
                    <a:pt x="3253" y="537"/>
                    <a:pt x="2732" y="632"/>
                  </a:cubicBezTo>
                  <a:lnTo>
                    <a:pt x="1343" y="948"/>
                  </a:lnTo>
                  <a:lnTo>
                    <a:pt x="1" y="1326"/>
                  </a:lnTo>
                  <a:lnTo>
                    <a:pt x="111" y="1689"/>
                  </a:lnTo>
                  <a:lnTo>
                    <a:pt x="1437" y="1311"/>
                  </a:lnTo>
                  <a:lnTo>
                    <a:pt x="2827" y="995"/>
                  </a:lnTo>
                  <a:cubicBezTo>
                    <a:pt x="3332" y="900"/>
                    <a:pt x="3868" y="790"/>
                    <a:pt x="4421" y="711"/>
                  </a:cubicBezTo>
                  <a:cubicBezTo>
                    <a:pt x="4973" y="632"/>
                    <a:pt x="5526" y="569"/>
                    <a:pt x="6047" y="521"/>
                  </a:cubicBezTo>
                  <a:cubicBezTo>
                    <a:pt x="6552" y="474"/>
                    <a:pt x="7041" y="427"/>
                    <a:pt x="7452" y="411"/>
                  </a:cubicBezTo>
                  <a:lnTo>
                    <a:pt x="8841" y="379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495850" y="518300"/>
              <a:ext cx="135775" cy="88025"/>
            </a:xfrm>
            <a:custGeom>
              <a:rect b="b" l="l" r="r" t="t"/>
              <a:pathLst>
                <a:path extrusionOk="0" h="3521" w="5431">
                  <a:moveTo>
                    <a:pt x="5431" y="1"/>
                  </a:moveTo>
                  <a:lnTo>
                    <a:pt x="4578" y="32"/>
                  </a:lnTo>
                  <a:cubicBezTo>
                    <a:pt x="4057" y="32"/>
                    <a:pt x="3394" y="79"/>
                    <a:pt x="2700" y="143"/>
                  </a:cubicBezTo>
                  <a:cubicBezTo>
                    <a:pt x="2005" y="190"/>
                    <a:pt x="1342" y="300"/>
                    <a:pt x="837" y="379"/>
                  </a:cubicBezTo>
                  <a:lnTo>
                    <a:pt x="1" y="521"/>
                  </a:lnTo>
                  <a:lnTo>
                    <a:pt x="569" y="3521"/>
                  </a:lnTo>
                  <a:lnTo>
                    <a:pt x="1327" y="3379"/>
                  </a:lnTo>
                  <a:cubicBezTo>
                    <a:pt x="1769" y="3300"/>
                    <a:pt x="2368" y="3237"/>
                    <a:pt x="2984" y="3173"/>
                  </a:cubicBezTo>
                  <a:cubicBezTo>
                    <a:pt x="3600" y="3110"/>
                    <a:pt x="4199" y="3063"/>
                    <a:pt x="4657" y="3063"/>
                  </a:cubicBezTo>
                  <a:lnTo>
                    <a:pt x="5431" y="3047"/>
                  </a:lnTo>
                  <a:lnTo>
                    <a:pt x="543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360100" y="566050"/>
              <a:ext cx="92750" cy="58425"/>
            </a:xfrm>
            <a:custGeom>
              <a:rect b="b" l="l" r="r" t="t"/>
              <a:pathLst>
                <a:path extrusionOk="0" h="2337" w="3710">
                  <a:moveTo>
                    <a:pt x="3363" y="1"/>
                  </a:moveTo>
                  <a:cubicBezTo>
                    <a:pt x="3363" y="1"/>
                    <a:pt x="2510" y="237"/>
                    <a:pt x="1658" y="537"/>
                  </a:cubicBezTo>
                  <a:cubicBezTo>
                    <a:pt x="1232" y="664"/>
                    <a:pt x="837" y="837"/>
                    <a:pt x="521" y="963"/>
                  </a:cubicBezTo>
                  <a:lnTo>
                    <a:pt x="0" y="1153"/>
                  </a:lnTo>
                  <a:lnTo>
                    <a:pt x="506" y="2337"/>
                  </a:lnTo>
                  <a:lnTo>
                    <a:pt x="995" y="2147"/>
                  </a:lnTo>
                  <a:cubicBezTo>
                    <a:pt x="1295" y="2037"/>
                    <a:pt x="1689" y="1863"/>
                    <a:pt x="2084" y="1737"/>
                  </a:cubicBezTo>
                  <a:cubicBezTo>
                    <a:pt x="2873" y="1453"/>
                    <a:pt x="3710" y="1232"/>
                    <a:pt x="3710" y="1232"/>
                  </a:cubicBezTo>
                  <a:lnTo>
                    <a:pt x="33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5631600" y="632350"/>
              <a:ext cx="53300" cy="78175"/>
            </a:xfrm>
            <a:custGeom>
              <a:rect b="b" l="l" r="r" t="t"/>
              <a:pathLst>
                <a:path extrusionOk="0" h="3127" w="2132">
                  <a:moveTo>
                    <a:pt x="1" y="1"/>
                  </a:moveTo>
                  <a:lnTo>
                    <a:pt x="1" y="3047"/>
                  </a:lnTo>
                  <a:lnTo>
                    <a:pt x="932" y="3063"/>
                  </a:lnTo>
                  <a:cubicBezTo>
                    <a:pt x="1169" y="3063"/>
                    <a:pt x="1390" y="3110"/>
                    <a:pt x="1579" y="3110"/>
                  </a:cubicBezTo>
                  <a:lnTo>
                    <a:pt x="1863" y="3126"/>
                  </a:lnTo>
                  <a:lnTo>
                    <a:pt x="2132" y="111"/>
                  </a:lnTo>
                  <a:lnTo>
                    <a:pt x="1800" y="79"/>
                  </a:lnTo>
                  <a:cubicBezTo>
                    <a:pt x="1595" y="64"/>
                    <a:pt x="1327" y="32"/>
                    <a:pt x="1058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5898375" y="715625"/>
              <a:ext cx="83300" cy="90775"/>
            </a:xfrm>
            <a:custGeom>
              <a:rect b="b" l="l" r="r" t="t"/>
              <a:pathLst>
                <a:path extrusionOk="0" h="3631" w="3332">
                  <a:moveTo>
                    <a:pt x="1532" y="0"/>
                  </a:moveTo>
                  <a:lnTo>
                    <a:pt x="1" y="2605"/>
                  </a:lnTo>
                  <a:lnTo>
                    <a:pt x="253" y="2763"/>
                  </a:lnTo>
                  <a:lnTo>
                    <a:pt x="790" y="3110"/>
                  </a:lnTo>
                  <a:cubicBezTo>
                    <a:pt x="979" y="3220"/>
                    <a:pt x="1184" y="3347"/>
                    <a:pt x="1326" y="3457"/>
                  </a:cubicBezTo>
                  <a:lnTo>
                    <a:pt x="1563" y="3631"/>
                  </a:lnTo>
                  <a:lnTo>
                    <a:pt x="3331" y="1168"/>
                  </a:lnTo>
                  <a:lnTo>
                    <a:pt x="3047" y="963"/>
                  </a:lnTo>
                  <a:cubicBezTo>
                    <a:pt x="2889" y="837"/>
                    <a:pt x="2668" y="695"/>
                    <a:pt x="2447" y="553"/>
                  </a:cubicBezTo>
                  <a:lnTo>
                    <a:pt x="1816" y="158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5991500" y="1587350"/>
              <a:ext cx="89225" cy="88825"/>
            </a:xfrm>
            <a:custGeom>
              <a:rect b="b" l="l" r="r" t="t"/>
              <a:pathLst>
                <a:path extrusionOk="0" h="3553" w="3569">
                  <a:moveTo>
                    <a:pt x="1311" y="1"/>
                  </a:moveTo>
                  <a:cubicBezTo>
                    <a:pt x="1248" y="80"/>
                    <a:pt x="1185" y="143"/>
                    <a:pt x="1122" y="222"/>
                  </a:cubicBezTo>
                  <a:lnTo>
                    <a:pt x="664" y="680"/>
                  </a:lnTo>
                  <a:cubicBezTo>
                    <a:pt x="522" y="853"/>
                    <a:pt x="348" y="1011"/>
                    <a:pt x="206" y="1138"/>
                  </a:cubicBezTo>
                  <a:lnTo>
                    <a:pt x="1" y="1327"/>
                  </a:lnTo>
                  <a:lnTo>
                    <a:pt x="2069" y="3553"/>
                  </a:lnTo>
                  <a:cubicBezTo>
                    <a:pt x="2069" y="3553"/>
                    <a:pt x="2179" y="3458"/>
                    <a:pt x="2321" y="3316"/>
                  </a:cubicBezTo>
                  <a:cubicBezTo>
                    <a:pt x="2463" y="3174"/>
                    <a:pt x="2653" y="3000"/>
                    <a:pt x="2842" y="2795"/>
                  </a:cubicBezTo>
                  <a:lnTo>
                    <a:pt x="3347" y="2274"/>
                  </a:lnTo>
                  <a:cubicBezTo>
                    <a:pt x="3489" y="2132"/>
                    <a:pt x="3568" y="2021"/>
                    <a:pt x="3568" y="2021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5836025" y="1702200"/>
              <a:ext cx="77375" cy="89600"/>
            </a:xfrm>
            <a:custGeom>
              <a:rect b="b" l="l" r="r" t="t"/>
              <a:pathLst>
                <a:path extrusionOk="0" h="3584" w="3095">
                  <a:moveTo>
                    <a:pt x="1674" y="1"/>
                  </a:moveTo>
                  <a:lnTo>
                    <a:pt x="1421" y="127"/>
                  </a:lnTo>
                  <a:cubicBezTo>
                    <a:pt x="1263" y="206"/>
                    <a:pt x="1058" y="316"/>
                    <a:pt x="837" y="411"/>
                  </a:cubicBezTo>
                  <a:lnTo>
                    <a:pt x="0" y="790"/>
                  </a:lnTo>
                  <a:lnTo>
                    <a:pt x="1169" y="3584"/>
                  </a:lnTo>
                  <a:lnTo>
                    <a:pt x="2147" y="3158"/>
                  </a:lnTo>
                  <a:cubicBezTo>
                    <a:pt x="2384" y="3047"/>
                    <a:pt x="2621" y="2905"/>
                    <a:pt x="2794" y="2826"/>
                  </a:cubicBezTo>
                  <a:lnTo>
                    <a:pt x="3094" y="2668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3"/>
            <p:cNvSpPr/>
            <p:nvPr/>
          </p:nvSpPr>
          <p:spPr>
            <a:xfrm>
              <a:off x="5373125" y="669850"/>
              <a:ext cx="75400" cy="89600"/>
            </a:xfrm>
            <a:custGeom>
              <a:rect b="b" l="l" r="r" t="t"/>
              <a:pathLst>
                <a:path extrusionOk="0" h="3584" w="3016">
                  <a:moveTo>
                    <a:pt x="1958" y="0"/>
                  </a:moveTo>
                  <a:lnTo>
                    <a:pt x="979" y="395"/>
                  </a:lnTo>
                  <a:lnTo>
                    <a:pt x="0" y="837"/>
                  </a:lnTo>
                  <a:lnTo>
                    <a:pt x="1311" y="3583"/>
                  </a:lnTo>
                  <a:lnTo>
                    <a:pt x="2147" y="3189"/>
                  </a:lnTo>
                  <a:lnTo>
                    <a:pt x="3015" y="2841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5473350" y="642225"/>
              <a:ext cx="65150" cy="84475"/>
            </a:xfrm>
            <a:custGeom>
              <a:rect b="b" l="l" r="r" t="t"/>
              <a:pathLst>
                <a:path extrusionOk="0" h="3379" w="2606">
                  <a:moveTo>
                    <a:pt x="2069" y="0"/>
                  </a:moveTo>
                  <a:lnTo>
                    <a:pt x="1753" y="48"/>
                  </a:lnTo>
                  <a:cubicBezTo>
                    <a:pt x="1548" y="79"/>
                    <a:pt x="1295" y="142"/>
                    <a:pt x="1027" y="205"/>
                  </a:cubicBezTo>
                  <a:lnTo>
                    <a:pt x="317" y="363"/>
                  </a:lnTo>
                  <a:lnTo>
                    <a:pt x="1" y="458"/>
                  </a:lnTo>
                  <a:lnTo>
                    <a:pt x="790" y="3378"/>
                  </a:lnTo>
                  <a:lnTo>
                    <a:pt x="1058" y="3299"/>
                  </a:lnTo>
                  <a:lnTo>
                    <a:pt x="1690" y="3157"/>
                  </a:lnTo>
                  <a:cubicBezTo>
                    <a:pt x="1927" y="3110"/>
                    <a:pt x="2148" y="3047"/>
                    <a:pt x="2321" y="3031"/>
                  </a:cubicBezTo>
                  <a:lnTo>
                    <a:pt x="2605" y="2984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5578325" y="632350"/>
              <a:ext cx="53300" cy="78175"/>
            </a:xfrm>
            <a:custGeom>
              <a:rect b="b" l="l" r="r" t="t"/>
              <a:pathLst>
                <a:path extrusionOk="0" h="3127" w="2132">
                  <a:moveTo>
                    <a:pt x="2132" y="1"/>
                  </a:moveTo>
                  <a:lnTo>
                    <a:pt x="1058" y="32"/>
                  </a:lnTo>
                  <a:cubicBezTo>
                    <a:pt x="790" y="32"/>
                    <a:pt x="522" y="64"/>
                    <a:pt x="332" y="79"/>
                  </a:cubicBezTo>
                  <a:lnTo>
                    <a:pt x="1" y="111"/>
                  </a:lnTo>
                  <a:lnTo>
                    <a:pt x="253" y="3126"/>
                  </a:lnTo>
                  <a:lnTo>
                    <a:pt x="537" y="3110"/>
                  </a:lnTo>
                  <a:cubicBezTo>
                    <a:pt x="727" y="3094"/>
                    <a:pt x="948" y="3063"/>
                    <a:pt x="1185" y="3063"/>
                  </a:cubicBezTo>
                  <a:lnTo>
                    <a:pt x="2132" y="3047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5633975" y="1877025"/>
              <a:ext cx="6725" cy="89200"/>
            </a:xfrm>
            <a:custGeom>
              <a:rect b="b" l="l" r="r" t="t"/>
              <a:pathLst>
                <a:path extrusionOk="0" h="3568" w="269">
                  <a:moveTo>
                    <a:pt x="0" y="0"/>
                  </a:moveTo>
                  <a:lnTo>
                    <a:pt x="16" y="2384"/>
                  </a:lnTo>
                  <a:lnTo>
                    <a:pt x="16" y="3568"/>
                  </a:lnTo>
                  <a:lnTo>
                    <a:pt x="269" y="356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5047950" y="1708900"/>
              <a:ext cx="171300" cy="155925"/>
            </a:xfrm>
            <a:custGeom>
              <a:rect b="b" l="l" r="r" t="t"/>
              <a:pathLst>
                <a:path extrusionOk="0" h="6237" w="6852">
                  <a:moveTo>
                    <a:pt x="284" y="1"/>
                  </a:moveTo>
                  <a:lnTo>
                    <a:pt x="0" y="238"/>
                  </a:lnTo>
                  <a:cubicBezTo>
                    <a:pt x="0" y="238"/>
                    <a:pt x="95" y="348"/>
                    <a:pt x="253" y="538"/>
                  </a:cubicBezTo>
                  <a:cubicBezTo>
                    <a:pt x="427" y="727"/>
                    <a:pt x="648" y="995"/>
                    <a:pt x="916" y="1311"/>
                  </a:cubicBezTo>
                  <a:cubicBezTo>
                    <a:pt x="1200" y="1611"/>
                    <a:pt x="1547" y="1974"/>
                    <a:pt x="1910" y="2353"/>
                  </a:cubicBezTo>
                  <a:cubicBezTo>
                    <a:pt x="2273" y="2716"/>
                    <a:pt x="2668" y="3126"/>
                    <a:pt x="3094" y="3489"/>
                  </a:cubicBezTo>
                  <a:cubicBezTo>
                    <a:pt x="3520" y="3852"/>
                    <a:pt x="3931" y="4231"/>
                    <a:pt x="4357" y="4563"/>
                  </a:cubicBezTo>
                  <a:cubicBezTo>
                    <a:pt x="4767" y="4879"/>
                    <a:pt x="5131" y="5194"/>
                    <a:pt x="5478" y="5431"/>
                  </a:cubicBezTo>
                  <a:cubicBezTo>
                    <a:pt x="5825" y="5684"/>
                    <a:pt x="6125" y="5889"/>
                    <a:pt x="6314" y="6031"/>
                  </a:cubicBezTo>
                  <a:cubicBezTo>
                    <a:pt x="6520" y="6173"/>
                    <a:pt x="6630" y="6236"/>
                    <a:pt x="6630" y="6236"/>
                  </a:cubicBezTo>
                  <a:lnTo>
                    <a:pt x="6851" y="5920"/>
                  </a:lnTo>
                  <a:cubicBezTo>
                    <a:pt x="6851" y="5920"/>
                    <a:pt x="6725" y="5841"/>
                    <a:pt x="6520" y="5715"/>
                  </a:cubicBezTo>
                  <a:cubicBezTo>
                    <a:pt x="6330" y="5573"/>
                    <a:pt x="6030" y="5368"/>
                    <a:pt x="5715" y="5131"/>
                  </a:cubicBezTo>
                  <a:cubicBezTo>
                    <a:pt x="5383" y="4894"/>
                    <a:pt x="5004" y="4579"/>
                    <a:pt x="4594" y="4263"/>
                  </a:cubicBezTo>
                  <a:cubicBezTo>
                    <a:pt x="4183" y="3947"/>
                    <a:pt x="3757" y="3584"/>
                    <a:pt x="3347" y="3205"/>
                  </a:cubicBezTo>
                  <a:cubicBezTo>
                    <a:pt x="2936" y="2826"/>
                    <a:pt x="2542" y="2463"/>
                    <a:pt x="2163" y="2085"/>
                  </a:cubicBezTo>
                  <a:cubicBezTo>
                    <a:pt x="1800" y="1706"/>
                    <a:pt x="1453" y="1374"/>
                    <a:pt x="1184" y="1058"/>
                  </a:cubicBezTo>
                  <a:cubicBezTo>
                    <a:pt x="916" y="743"/>
                    <a:pt x="679" y="474"/>
                    <a:pt x="521" y="301"/>
                  </a:cubicBezTo>
                  <a:cubicBezTo>
                    <a:pt x="363" y="111"/>
                    <a:pt x="284" y="1"/>
                    <a:pt x="284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3"/>
            <p:cNvSpPr/>
            <p:nvPr/>
          </p:nvSpPr>
          <p:spPr>
            <a:xfrm>
              <a:off x="5342725" y="1822950"/>
              <a:ext cx="86850" cy="93175"/>
            </a:xfrm>
            <a:custGeom>
              <a:rect b="b" l="l" r="r" t="t"/>
              <a:pathLst>
                <a:path extrusionOk="0" h="3727" w="3474">
                  <a:moveTo>
                    <a:pt x="1232" y="1"/>
                  </a:moveTo>
                  <a:lnTo>
                    <a:pt x="175" y="2384"/>
                  </a:lnTo>
                  <a:lnTo>
                    <a:pt x="1" y="2779"/>
                  </a:lnTo>
                  <a:cubicBezTo>
                    <a:pt x="1" y="2779"/>
                    <a:pt x="143" y="2842"/>
                    <a:pt x="380" y="2937"/>
                  </a:cubicBezTo>
                  <a:cubicBezTo>
                    <a:pt x="617" y="3047"/>
                    <a:pt x="932" y="3174"/>
                    <a:pt x="1248" y="3284"/>
                  </a:cubicBezTo>
                  <a:cubicBezTo>
                    <a:pt x="1548" y="3410"/>
                    <a:pt x="1879" y="3521"/>
                    <a:pt x="2116" y="3600"/>
                  </a:cubicBezTo>
                  <a:cubicBezTo>
                    <a:pt x="2353" y="3679"/>
                    <a:pt x="2511" y="3726"/>
                    <a:pt x="2511" y="3726"/>
                  </a:cubicBezTo>
                  <a:lnTo>
                    <a:pt x="2637" y="3332"/>
                  </a:lnTo>
                  <a:lnTo>
                    <a:pt x="3474" y="853"/>
                  </a:lnTo>
                  <a:lnTo>
                    <a:pt x="3126" y="727"/>
                  </a:lnTo>
                  <a:cubicBezTo>
                    <a:pt x="2905" y="664"/>
                    <a:pt x="2621" y="553"/>
                    <a:pt x="2337" y="443"/>
                  </a:cubicBezTo>
                  <a:cubicBezTo>
                    <a:pt x="2069" y="348"/>
                    <a:pt x="1785" y="238"/>
                    <a:pt x="1579" y="143"/>
                  </a:cubicBezTo>
                  <a:cubicBezTo>
                    <a:pt x="1374" y="64"/>
                    <a:pt x="1232" y="1"/>
                    <a:pt x="123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13"/>
            <p:cNvSpPr/>
            <p:nvPr/>
          </p:nvSpPr>
          <p:spPr>
            <a:xfrm>
              <a:off x="5212100" y="1755875"/>
              <a:ext cx="94750" cy="98275"/>
            </a:xfrm>
            <a:custGeom>
              <a:rect b="b" l="l" r="r" t="t"/>
              <a:pathLst>
                <a:path extrusionOk="0" h="3931" w="3790">
                  <a:moveTo>
                    <a:pt x="1785" y="0"/>
                  </a:moveTo>
                  <a:lnTo>
                    <a:pt x="254" y="2131"/>
                  </a:lnTo>
                  <a:lnTo>
                    <a:pt x="1" y="2463"/>
                  </a:lnTo>
                  <a:cubicBezTo>
                    <a:pt x="1" y="2463"/>
                    <a:pt x="143" y="2558"/>
                    <a:pt x="348" y="2700"/>
                  </a:cubicBezTo>
                  <a:cubicBezTo>
                    <a:pt x="553" y="2857"/>
                    <a:pt x="822" y="3047"/>
                    <a:pt x="1106" y="3221"/>
                  </a:cubicBezTo>
                  <a:cubicBezTo>
                    <a:pt x="1390" y="3410"/>
                    <a:pt x="1674" y="3599"/>
                    <a:pt x="1879" y="3726"/>
                  </a:cubicBezTo>
                  <a:cubicBezTo>
                    <a:pt x="2100" y="3852"/>
                    <a:pt x="2242" y="3931"/>
                    <a:pt x="2242" y="3931"/>
                  </a:cubicBezTo>
                  <a:lnTo>
                    <a:pt x="2448" y="3568"/>
                  </a:lnTo>
                  <a:lnTo>
                    <a:pt x="3789" y="1310"/>
                  </a:lnTo>
                  <a:cubicBezTo>
                    <a:pt x="3789" y="1310"/>
                    <a:pt x="3647" y="1247"/>
                    <a:pt x="3458" y="1121"/>
                  </a:cubicBezTo>
                  <a:cubicBezTo>
                    <a:pt x="3269" y="995"/>
                    <a:pt x="3016" y="837"/>
                    <a:pt x="2763" y="679"/>
                  </a:cubicBezTo>
                  <a:cubicBezTo>
                    <a:pt x="2511" y="521"/>
                    <a:pt x="2274" y="348"/>
                    <a:pt x="2085" y="221"/>
                  </a:cubicBezTo>
                  <a:cubicBezTo>
                    <a:pt x="1911" y="79"/>
                    <a:pt x="1785" y="0"/>
                    <a:pt x="178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13"/>
            <p:cNvSpPr/>
            <p:nvPr/>
          </p:nvSpPr>
          <p:spPr>
            <a:xfrm>
              <a:off x="5122525" y="1654450"/>
              <a:ext cx="112100" cy="109725"/>
            </a:xfrm>
            <a:custGeom>
              <a:rect b="b" l="l" r="r" t="t"/>
              <a:pathLst>
                <a:path extrusionOk="0" h="4389" w="4484">
                  <a:moveTo>
                    <a:pt x="948" y="0"/>
                  </a:moveTo>
                  <a:lnTo>
                    <a:pt x="1" y="853"/>
                  </a:lnTo>
                  <a:cubicBezTo>
                    <a:pt x="1" y="853"/>
                    <a:pt x="190" y="1105"/>
                    <a:pt x="522" y="1453"/>
                  </a:cubicBezTo>
                  <a:cubicBezTo>
                    <a:pt x="853" y="1800"/>
                    <a:pt x="1279" y="2274"/>
                    <a:pt x="1769" y="2716"/>
                  </a:cubicBezTo>
                  <a:cubicBezTo>
                    <a:pt x="2369" y="3300"/>
                    <a:pt x="3016" y="3852"/>
                    <a:pt x="3694" y="4389"/>
                  </a:cubicBezTo>
                  <a:lnTo>
                    <a:pt x="4484" y="3379"/>
                  </a:lnTo>
                  <a:cubicBezTo>
                    <a:pt x="4484" y="3379"/>
                    <a:pt x="3521" y="2637"/>
                    <a:pt x="2637" y="1784"/>
                  </a:cubicBezTo>
                  <a:cubicBezTo>
                    <a:pt x="2179" y="1374"/>
                    <a:pt x="1769" y="916"/>
                    <a:pt x="1453" y="585"/>
                  </a:cubicBezTo>
                  <a:cubicBezTo>
                    <a:pt x="1153" y="253"/>
                    <a:pt x="948" y="0"/>
                    <a:pt x="948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5654900" y="1758250"/>
              <a:ext cx="56450" cy="79725"/>
            </a:xfrm>
            <a:custGeom>
              <a:rect b="b" l="l" r="r" t="t"/>
              <a:pathLst>
                <a:path extrusionOk="0" h="3189" w="2258">
                  <a:moveTo>
                    <a:pt x="1863" y="0"/>
                  </a:moveTo>
                  <a:lnTo>
                    <a:pt x="1579" y="32"/>
                  </a:lnTo>
                  <a:cubicBezTo>
                    <a:pt x="1389" y="63"/>
                    <a:pt x="1168" y="95"/>
                    <a:pt x="931" y="95"/>
                  </a:cubicBezTo>
                  <a:lnTo>
                    <a:pt x="284" y="158"/>
                  </a:lnTo>
                  <a:lnTo>
                    <a:pt x="0" y="158"/>
                  </a:lnTo>
                  <a:lnTo>
                    <a:pt x="126" y="3189"/>
                  </a:lnTo>
                  <a:cubicBezTo>
                    <a:pt x="237" y="3189"/>
                    <a:pt x="347" y="3189"/>
                    <a:pt x="458" y="3173"/>
                  </a:cubicBezTo>
                  <a:lnTo>
                    <a:pt x="1184" y="3126"/>
                  </a:lnTo>
                  <a:cubicBezTo>
                    <a:pt x="1468" y="3110"/>
                    <a:pt x="1721" y="3078"/>
                    <a:pt x="1926" y="3047"/>
                  </a:cubicBezTo>
                  <a:lnTo>
                    <a:pt x="2257" y="2999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5551500" y="1758250"/>
              <a:ext cx="56450" cy="79725"/>
            </a:xfrm>
            <a:custGeom>
              <a:rect b="b" l="l" r="r" t="t"/>
              <a:pathLst>
                <a:path extrusionOk="0" h="3189" w="2258">
                  <a:moveTo>
                    <a:pt x="395" y="0"/>
                  </a:moveTo>
                  <a:lnTo>
                    <a:pt x="0" y="2999"/>
                  </a:lnTo>
                  <a:cubicBezTo>
                    <a:pt x="0" y="2999"/>
                    <a:pt x="142" y="3015"/>
                    <a:pt x="332" y="3047"/>
                  </a:cubicBezTo>
                  <a:cubicBezTo>
                    <a:pt x="521" y="3078"/>
                    <a:pt x="790" y="3110"/>
                    <a:pt x="1058" y="3126"/>
                  </a:cubicBezTo>
                  <a:lnTo>
                    <a:pt x="1800" y="3173"/>
                  </a:lnTo>
                  <a:cubicBezTo>
                    <a:pt x="1910" y="3189"/>
                    <a:pt x="2021" y="3189"/>
                    <a:pt x="2116" y="3189"/>
                  </a:cubicBezTo>
                  <a:lnTo>
                    <a:pt x="2258" y="158"/>
                  </a:lnTo>
                  <a:lnTo>
                    <a:pt x="2258" y="158"/>
                  </a:lnTo>
                  <a:cubicBezTo>
                    <a:pt x="2226" y="163"/>
                    <a:pt x="2194" y="165"/>
                    <a:pt x="2163" y="165"/>
                  </a:cubicBezTo>
                  <a:cubicBezTo>
                    <a:pt x="2100" y="165"/>
                    <a:pt x="2037" y="158"/>
                    <a:pt x="1973" y="158"/>
                  </a:cubicBezTo>
                  <a:lnTo>
                    <a:pt x="1326" y="95"/>
                  </a:lnTo>
                  <a:cubicBezTo>
                    <a:pt x="1121" y="95"/>
                    <a:pt x="900" y="63"/>
                    <a:pt x="695" y="32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5447700" y="1737725"/>
              <a:ext cx="67900" cy="86450"/>
            </a:xfrm>
            <a:custGeom>
              <a:rect b="b" l="l" r="r" t="t"/>
              <a:pathLst>
                <a:path extrusionOk="0" h="3458" w="2716">
                  <a:moveTo>
                    <a:pt x="916" y="0"/>
                  </a:moveTo>
                  <a:lnTo>
                    <a:pt x="1" y="2889"/>
                  </a:lnTo>
                  <a:cubicBezTo>
                    <a:pt x="95" y="2936"/>
                    <a:pt x="206" y="2968"/>
                    <a:pt x="316" y="2999"/>
                  </a:cubicBezTo>
                  <a:cubicBezTo>
                    <a:pt x="506" y="3047"/>
                    <a:pt x="758" y="3126"/>
                    <a:pt x="1011" y="3189"/>
                  </a:cubicBezTo>
                  <a:cubicBezTo>
                    <a:pt x="1248" y="3268"/>
                    <a:pt x="1485" y="3331"/>
                    <a:pt x="1737" y="3378"/>
                  </a:cubicBezTo>
                  <a:cubicBezTo>
                    <a:pt x="1927" y="3426"/>
                    <a:pt x="2053" y="3457"/>
                    <a:pt x="2053" y="3457"/>
                  </a:cubicBezTo>
                  <a:lnTo>
                    <a:pt x="2716" y="490"/>
                  </a:lnTo>
                  <a:lnTo>
                    <a:pt x="2432" y="426"/>
                  </a:lnTo>
                  <a:cubicBezTo>
                    <a:pt x="2258" y="395"/>
                    <a:pt x="2037" y="347"/>
                    <a:pt x="1800" y="269"/>
                  </a:cubicBezTo>
                  <a:lnTo>
                    <a:pt x="1185" y="95"/>
                  </a:lnTo>
                  <a:cubicBezTo>
                    <a:pt x="1090" y="79"/>
                    <a:pt x="1011" y="48"/>
                    <a:pt x="91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3"/>
            <p:cNvSpPr/>
            <p:nvPr/>
          </p:nvSpPr>
          <p:spPr>
            <a:xfrm>
              <a:off x="5118200" y="1512375"/>
              <a:ext cx="90375" cy="84475"/>
            </a:xfrm>
            <a:custGeom>
              <a:rect b="b" l="l" r="r" t="t"/>
              <a:pathLst>
                <a:path extrusionOk="0" h="3379" w="3615">
                  <a:moveTo>
                    <a:pt x="2573" y="1"/>
                  </a:moveTo>
                  <a:lnTo>
                    <a:pt x="0" y="1611"/>
                  </a:lnTo>
                  <a:cubicBezTo>
                    <a:pt x="0" y="1611"/>
                    <a:pt x="268" y="2053"/>
                    <a:pt x="584" y="2495"/>
                  </a:cubicBezTo>
                  <a:cubicBezTo>
                    <a:pt x="884" y="2937"/>
                    <a:pt x="1200" y="3379"/>
                    <a:pt x="1200" y="3379"/>
                  </a:cubicBezTo>
                  <a:lnTo>
                    <a:pt x="3615" y="1564"/>
                  </a:lnTo>
                  <a:lnTo>
                    <a:pt x="3078" y="790"/>
                  </a:lnTo>
                  <a:cubicBezTo>
                    <a:pt x="2826" y="395"/>
                    <a:pt x="2573" y="1"/>
                    <a:pt x="257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3"/>
            <p:cNvSpPr/>
            <p:nvPr/>
          </p:nvSpPr>
          <p:spPr>
            <a:xfrm>
              <a:off x="4633975" y="238500"/>
              <a:ext cx="1994875" cy="1994500"/>
            </a:xfrm>
            <a:custGeom>
              <a:rect b="b" l="l" r="r" t="t"/>
              <a:pathLst>
                <a:path extrusionOk="0" h="79780" w="79795">
                  <a:moveTo>
                    <a:pt x="40600" y="1232"/>
                  </a:moveTo>
                  <a:cubicBezTo>
                    <a:pt x="41042" y="1264"/>
                    <a:pt x="41721" y="1248"/>
                    <a:pt x="42621" y="1327"/>
                  </a:cubicBezTo>
                  <a:cubicBezTo>
                    <a:pt x="45178" y="1500"/>
                    <a:pt x="47719" y="1927"/>
                    <a:pt x="50198" y="2621"/>
                  </a:cubicBezTo>
                  <a:cubicBezTo>
                    <a:pt x="59132" y="5099"/>
                    <a:pt x="66883" y="10703"/>
                    <a:pt x="72029" y="18406"/>
                  </a:cubicBezTo>
                  <a:cubicBezTo>
                    <a:pt x="73670" y="20869"/>
                    <a:pt x="75044" y="23521"/>
                    <a:pt x="76085" y="26299"/>
                  </a:cubicBezTo>
                  <a:cubicBezTo>
                    <a:pt x="77206" y="29267"/>
                    <a:pt x="77948" y="32376"/>
                    <a:pt x="78311" y="35534"/>
                  </a:cubicBezTo>
                  <a:cubicBezTo>
                    <a:pt x="78453" y="36812"/>
                    <a:pt x="78532" y="38107"/>
                    <a:pt x="78548" y="39401"/>
                  </a:cubicBezTo>
                  <a:lnTo>
                    <a:pt x="78548" y="40395"/>
                  </a:lnTo>
                  <a:cubicBezTo>
                    <a:pt x="78516" y="42100"/>
                    <a:pt x="78390" y="43821"/>
                    <a:pt x="78153" y="45510"/>
                  </a:cubicBezTo>
                  <a:cubicBezTo>
                    <a:pt x="77901" y="47230"/>
                    <a:pt x="77522" y="48919"/>
                    <a:pt x="77048" y="50593"/>
                  </a:cubicBezTo>
                  <a:cubicBezTo>
                    <a:pt x="76812" y="51429"/>
                    <a:pt x="76527" y="52266"/>
                    <a:pt x="76243" y="53103"/>
                  </a:cubicBezTo>
                  <a:cubicBezTo>
                    <a:pt x="76085" y="53513"/>
                    <a:pt x="75912" y="53923"/>
                    <a:pt x="75754" y="54350"/>
                  </a:cubicBezTo>
                  <a:cubicBezTo>
                    <a:pt x="75596" y="54760"/>
                    <a:pt x="75423" y="55155"/>
                    <a:pt x="75233" y="55565"/>
                  </a:cubicBezTo>
                  <a:cubicBezTo>
                    <a:pt x="72250" y="62290"/>
                    <a:pt x="67404" y="68020"/>
                    <a:pt x="61279" y="72092"/>
                  </a:cubicBezTo>
                  <a:cubicBezTo>
                    <a:pt x="59716" y="73134"/>
                    <a:pt x="58090" y="74065"/>
                    <a:pt x="56385" y="74855"/>
                  </a:cubicBezTo>
                  <a:cubicBezTo>
                    <a:pt x="54681" y="75660"/>
                    <a:pt x="52913" y="76339"/>
                    <a:pt x="51097" y="76891"/>
                  </a:cubicBezTo>
                  <a:cubicBezTo>
                    <a:pt x="47593" y="77964"/>
                    <a:pt x="43947" y="78517"/>
                    <a:pt x="40269" y="78533"/>
                  </a:cubicBezTo>
                  <a:lnTo>
                    <a:pt x="39511" y="78533"/>
                  </a:lnTo>
                  <a:cubicBezTo>
                    <a:pt x="32029" y="78485"/>
                    <a:pt x="24736" y="76244"/>
                    <a:pt x="18501" y="72092"/>
                  </a:cubicBezTo>
                  <a:cubicBezTo>
                    <a:pt x="12376" y="68020"/>
                    <a:pt x="7546" y="62290"/>
                    <a:pt x="4563" y="55565"/>
                  </a:cubicBezTo>
                  <a:cubicBezTo>
                    <a:pt x="4357" y="55155"/>
                    <a:pt x="4199" y="54744"/>
                    <a:pt x="4042" y="54334"/>
                  </a:cubicBezTo>
                  <a:cubicBezTo>
                    <a:pt x="3884" y="53923"/>
                    <a:pt x="3710" y="53513"/>
                    <a:pt x="3552" y="53103"/>
                  </a:cubicBezTo>
                  <a:cubicBezTo>
                    <a:pt x="3268" y="52250"/>
                    <a:pt x="2968" y="51429"/>
                    <a:pt x="2747" y="50577"/>
                  </a:cubicBezTo>
                  <a:cubicBezTo>
                    <a:pt x="2258" y="48919"/>
                    <a:pt x="1895" y="47215"/>
                    <a:pt x="1642" y="45494"/>
                  </a:cubicBezTo>
                  <a:cubicBezTo>
                    <a:pt x="1405" y="43805"/>
                    <a:pt x="1279" y="42100"/>
                    <a:pt x="1248" y="40380"/>
                  </a:cubicBezTo>
                  <a:cubicBezTo>
                    <a:pt x="1232" y="40048"/>
                    <a:pt x="1232" y="39732"/>
                    <a:pt x="1248" y="39401"/>
                  </a:cubicBezTo>
                  <a:cubicBezTo>
                    <a:pt x="1263" y="38107"/>
                    <a:pt x="1342" y="36812"/>
                    <a:pt x="1484" y="35518"/>
                  </a:cubicBezTo>
                  <a:cubicBezTo>
                    <a:pt x="1847" y="32361"/>
                    <a:pt x="2589" y="29267"/>
                    <a:pt x="3710" y="26299"/>
                  </a:cubicBezTo>
                  <a:cubicBezTo>
                    <a:pt x="6599" y="18612"/>
                    <a:pt x="11855" y="12045"/>
                    <a:pt x="18722" y="7562"/>
                  </a:cubicBezTo>
                  <a:cubicBezTo>
                    <a:pt x="22068" y="5352"/>
                    <a:pt x="25731" y="3695"/>
                    <a:pt x="29598" y="2621"/>
                  </a:cubicBezTo>
                  <a:cubicBezTo>
                    <a:pt x="32076" y="1942"/>
                    <a:pt x="34618" y="1500"/>
                    <a:pt x="37175" y="1327"/>
                  </a:cubicBezTo>
                  <a:cubicBezTo>
                    <a:pt x="38059" y="1264"/>
                    <a:pt x="38738" y="1264"/>
                    <a:pt x="39195" y="1248"/>
                  </a:cubicBezTo>
                  <a:lnTo>
                    <a:pt x="40269" y="1248"/>
                  </a:lnTo>
                  <a:cubicBezTo>
                    <a:pt x="40363" y="1232"/>
                    <a:pt x="40474" y="1232"/>
                    <a:pt x="40600" y="1232"/>
                  </a:cubicBezTo>
                  <a:close/>
                  <a:moveTo>
                    <a:pt x="39180" y="1"/>
                  </a:moveTo>
                  <a:cubicBezTo>
                    <a:pt x="38722" y="1"/>
                    <a:pt x="38011" y="1"/>
                    <a:pt x="37096" y="80"/>
                  </a:cubicBezTo>
                  <a:cubicBezTo>
                    <a:pt x="34444" y="269"/>
                    <a:pt x="31824" y="711"/>
                    <a:pt x="29266" y="1421"/>
                  </a:cubicBezTo>
                  <a:cubicBezTo>
                    <a:pt x="25273" y="2526"/>
                    <a:pt x="21484" y="4231"/>
                    <a:pt x="18012" y="6504"/>
                  </a:cubicBezTo>
                  <a:cubicBezTo>
                    <a:pt x="13544" y="9456"/>
                    <a:pt x="9709" y="13260"/>
                    <a:pt x="6725" y="17712"/>
                  </a:cubicBezTo>
                  <a:cubicBezTo>
                    <a:pt x="5020" y="20253"/>
                    <a:pt x="3631" y="23000"/>
                    <a:pt x="2542" y="25857"/>
                  </a:cubicBezTo>
                  <a:cubicBezTo>
                    <a:pt x="1390" y="28919"/>
                    <a:pt x="616" y="32124"/>
                    <a:pt x="253" y="35391"/>
                  </a:cubicBezTo>
                  <a:cubicBezTo>
                    <a:pt x="95" y="36717"/>
                    <a:pt x="16" y="38059"/>
                    <a:pt x="1" y="39401"/>
                  </a:cubicBezTo>
                  <a:lnTo>
                    <a:pt x="1" y="40380"/>
                  </a:lnTo>
                  <a:cubicBezTo>
                    <a:pt x="16" y="42163"/>
                    <a:pt x="158" y="43931"/>
                    <a:pt x="411" y="45683"/>
                  </a:cubicBezTo>
                  <a:cubicBezTo>
                    <a:pt x="664" y="47451"/>
                    <a:pt x="1042" y="49204"/>
                    <a:pt x="1548" y="50924"/>
                  </a:cubicBezTo>
                  <a:cubicBezTo>
                    <a:pt x="1784" y="51792"/>
                    <a:pt x="2084" y="52661"/>
                    <a:pt x="2384" y="53513"/>
                  </a:cubicBezTo>
                  <a:cubicBezTo>
                    <a:pt x="2542" y="53939"/>
                    <a:pt x="2716" y="54365"/>
                    <a:pt x="2874" y="54792"/>
                  </a:cubicBezTo>
                  <a:cubicBezTo>
                    <a:pt x="3047" y="55218"/>
                    <a:pt x="3221" y="55644"/>
                    <a:pt x="3410" y="56070"/>
                  </a:cubicBezTo>
                  <a:cubicBezTo>
                    <a:pt x="6504" y="63000"/>
                    <a:pt x="11492" y="68919"/>
                    <a:pt x="17822" y="73134"/>
                  </a:cubicBezTo>
                  <a:cubicBezTo>
                    <a:pt x="19432" y="74192"/>
                    <a:pt x="21121" y="75155"/>
                    <a:pt x="22873" y="75975"/>
                  </a:cubicBezTo>
                  <a:cubicBezTo>
                    <a:pt x="26409" y="77649"/>
                    <a:pt x="30182" y="78785"/>
                    <a:pt x="34065" y="79354"/>
                  </a:cubicBezTo>
                  <a:cubicBezTo>
                    <a:pt x="35865" y="79622"/>
                    <a:pt x="37680" y="79764"/>
                    <a:pt x="39511" y="79780"/>
                  </a:cubicBezTo>
                  <a:lnTo>
                    <a:pt x="40269" y="79780"/>
                  </a:lnTo>
                  <a:cubicBezTo>
                    <a:pt x="42100" y="79764"/>
                    <a:pt x="43915" y="79622"/>
                    <a:pt x="45730" y="79354"/>
                  </a:cubicBezTo>
                  <a:cubicBezTo>
                    <a:pt x="49598" y="78785"/>
                    <a:pt x="53371" y="77649"/>
                    <a:pt x="56906" y="75975"/>
                  </a:cubicBezTo>
                  <a:cubicBezTo>
                    <a:pt x="58659" y="75155"/>
                    <a:pt x="60348" y="74192"/>
                    <a:pt x="61973" y="73134"/>
                  </a:cubicBezTo>
                  <a:cubicBezTo>
                    <a:pt x="68288" y="68919"/>
                    <a:pt x="73291" y="63000"/>
                    <a:pt x="76370" y="56070"/>
                  </a:cubicBezTo>
                  <a:cubicBezTo>
                    <a:pt x="76575" y="55644"/>
                    <a:pt x="76748" y="55218"/>
                    <a:pt x="76906" y="54792"/>
                  </a:cubicBezTo>
                  <a:cubicBezTo>
                    <a:pt x="77080" y="54365"/>
                    <a:pt x="77254" y="53939"/>
                    <a:pt x="77411" y="53513"/>
                  </a:cubicBezTo>
                  <a:cubicBezTo>
                    <a:pt x="77696" y="52661"/>
                    <a:pt x="77996" y="51792"/>
                    <a:pt x="78248" y="50924"/>
                  </a:cubicBezTo>
                  <a:cubicBezTo>
                    <a:pt x="78737" y="49204"/>
                    <a:pt x="79116" y="47451"/>
                    <a:pt x="79369" y="45683"/>
                  </a:cubicBezTo>
                  <a:cubicBezTo>
                    <a:pt x="79621" y="43931"/>
                    <a:pt x="79763" y="42163"/>
                    <a:pt x="79779" y="40380"/>
                  </a:cubicBezTo>
                  <a:cubicBezTo>
                    <a:pt x="79795" y="40048"/>
                    <a:pt x="79795" y="39732"/>
                    <a:pt x="79779" y="39401"/>
                  </a:cubicBezTo>
                  <a:cubicBezTo>
                    <a:pt x="79763" y="38059"/>
                    <a:pt x="79685" y="36717"/>
                    <a:pt x="79527" y="35376"/>
                  </a:cubicBezTo>
                  <a:cubicBezTo>
                    <a:pt x="79164" y="32124"/>
                    <a:pt x="78406" y="28919"/>
                    <a:pt x="77254" y="25857"/>
                  </a:cubicBezTo>
                  <a:cubicBezTo>
                    <a:pt x="76164" y="23000"/>
                    <a:pt x="74760" y="20253"/>
                    <a:pt x="73070" y="17712"/>
                  </a:cubicBezTo>
                  <a:cubicBezTo>
                    <a:pt x="70087" y="13260"/>
                    <a:pt x="66235" y="9456"/>
                    <a:pt x="61768" y="6520"/>
                  </a:cubicBezTo>
                  <a:cubicBezTo>
                    <a:pt x="58311" y="4247"/>
                    <a:pt x="54523" y="2526"/>
                    <a:pt x="50529" y="1421"/>
                  </a:cubicBezTo>
                  <a:cubicBezTo>
                    <a:pt x="47972" y="711"/>
                    <a:pt x="45352" y="269"/>
                    <a:pt x="42700" y="95"/>
                  </a:cubicBezTo>
                  <a:cubicBezTo>
                    <a:pt x="41784" y="17"/>
                    <a:pt x="41090" y="17"/>
                    <a:pt x="4061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5621350" y="279550"/>
              <a:ext cx="965675" cy="968850"/>
            </a:xfrm>
            <a:custGeom>
              <a:rect b="b" l="l" r="r" t="t"/>
              <a:pathLst>
                <a:path extrusionOk="0" h="38754" w="38627">
                  <a:moveTo>
                    <a:pt x="0" y="0"/>
                  </a:moveTo>
                  <a:lnTo>
                    <a:pt x="0" y="648"/>
                  </a:lnTo>
                  <a:lnTo>
                    <a:pt x="1058" y="648"/>
                  </a:lnTo>
                  <a:cubicBezTo>
                    <a:pt x="1516" y="663"/>
                    <a:pt x="2163" y="663"/>
                    <a:pt x="3031" y="727"/>
                  </a:cubicBezTo>
                  <a:cubicBezTo>
                    <a:pt x="5525" y="900"/>
                    <a:pt x="8003" y="1326"/>
                    <a:pt x="10419" y="1989"/>
                  </a:cubicBezTo>
                  <a:cubicBezTo>
                    <a:pt x="14175" y="3031"/>
                    <a:pt x="17759" y="4641"/>
                    <a:pt x="21010" y="6788"/>
                  </a:cubicBezTo>
                  <a:cubicBezTo>
                    <a:pt x="27688" y="11161"/>
                    <a:pt x="32802" y="17554"/>
                    <a:pt x="35612" y="25020"/>
                  </a:cubicBezTo>
                  <a:cubicBezTo>
                    <a:pt x="36701" y="27925"/>
                    <a:pt x="37427" y="30940"/>
                    <a:pt x="37774" y="34018"/>
                  </a:cubicBezTo>
                  <a:cubicBezTo>
                    <a:pt x="37932" y="35249"/>
                    <a:pt x="38011" y="36512"/>
                    <a:pt x="38011" y="37759"/>
                  </a:cubicBezTo>
                  <a:cubicBezTo>
                    <a:pt x="38027" y="38090"/>
                    <a:pt x="38027" y="38422"/>
                    <a:pt x="38011" y="38753"/>
                  </a:cubicBezTo>
                  <a:lnTo>
                    <a:pt x="38627" y="38753"/>
                  </a:lnTo>
                  <a:lnTo>
                    <a:pt x="38627" y="37759"/>
                  </a:lnTo>
                  <a:cubicBezTo>
                    <a:pt x="38627" y="36480"/>
                    <a:pt x="38548" y="35202"/>
                    <a:pt x="38390" y="33939"/>
                  </a:cubicBezTo>
                  <a:cubicBezTo>
                    <a:pt x="38043" y="30813"/>
                    <a:pt x="37301" y="27735"/>
                    <a:pt x="36196" y="24799"/>
                  </a:cubicBezTo>
                  <a:cubicBezTo>
                    <a:pt x="33339" y="17206"/>
                    <a:pt x="28145" y="10703"/>
                    <a:pt x="21358" y="6251"/>
                  </a:cubicBezTo>
                  <a:cubicBezTo>
                    <a:pt x="18043" y="4073"/>
                    <a:pt x="14412" y="2431"/>
                    <a:pt x="10592" y="1358"/>
                  </a:cubicBezTo>
                  <a:cubicBezTo>
                    <a:pt x="8145" y="679"/>
                    <a:pt x="5620" y="253"/>
                    <a:pt x="3078" y="79"/>
                  </a:cubicBezTo>
                  <a:cubicBezTo>
                    <a:pt x="2210" y="16"/>
                    <a:pt x="1547" y="16"/>
                    <a:pt x="1089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4703825" y="307975"/>
              <a:ext cx="1855200" cy="1855175"/>
            </a:xfrm>
            <a:custGeom>
              <a:rect b="b" l="l" r="r" t="t"/>
              <a:pathLst>
                <a:path extrusionOk="0" h="74207" w="74208">
                  <a:moveTo>
                    <a:pt x="37759" y="316"/>
                  </a:moveTo>
                  <a:cubicBezTo>
                    <a:pt x="38201" y="347"/>
                    <a:pt x="38848" y="331"/>
                    <a:pt x="39685" y="410"/>
                  </a:cubicBezTo>
                  <a:cubicBezTo>
                    <a:pt x="42131" y="568"/>
                    <a:pt x="44547" y="979"/>
                    <a:pt x="46914" y="1642"/>
                  </a:cubicBezTo>
                  <a:cubicBezTo>
                    <a:pt x="50592" y="2652"/>
                    <a:pt x="54081" y="4230"/>
                    <a:pt x="57269" y="6330"/>
                  </a:cubicBezTo>
                  <a:cubicBezTo>
                    <a:pt x="66425" y="12313"/>
                    <a:pt x="72439" y="22084"/>
                    <a:pt x="73670" y="32944"/>
                  </a:cubicBezTo>
                  <a:cubicBezTo>
                    <a:pt x="73812" y="34159"/>
                    <a:pt x="73891" y="35391"/>
                    <a:pt x="73891" y="36622"/>
                  </a:cubicBezTo>
                  <a:lnTo>
                    <a:pt x="73891" y="37601"/>
                  </a:lnTo>
                  <a:cubicBezTo>
                    <a:pt x="73876" y="39226"/>
                    <a:pt x="73749" y="40852"/>
                    <a:pt x="73512" y="42462"/>
                  </a:cubicBezTo>
                  <a:cubicBezTo>
                    <a:pt x="73276" y="44088"/>
                    <a:pt x="72928" y="45698"/>
                    <a:pt x="72471" y="47293"/>
                  </a:cubicBezTo>
                  <a:cubicBezTo>
                    <a:pt x="72250" y="48098"/>
                    <a:pt x="71966" y="48887"/>
                    <a:pt x="71697" y="49676"/>
                  </a:cubicBezTo>
                  <a:cubicBezTo>
                    <a:pt x="71539" y="50071"/>
                    <a:pt x="71381" y="50466"/>
                    <a:pt x="71239" y="50860"/>
                  </a:cubicBezTo>
                  <a:cubicBezTo>
                    <a:pt x="71082" y="51255"/>
                    <a:pt x="70924" y="51650"/>
                    <a:pt x="70750" y="52028"/>
                  </a:cubicBezTo>
                  <a:cubicBezTo>
                    <a:pt x="67893" y="58421"/>
                    <a:pt x="63299" y="63883"/>
                    <a:pt x="57475" y="67766"/>
                  </a:cubicBezTo>
                  <a:cubicBezTo>
                    <a:pt x="55975" y="68745"/>
                    <a:pt x="54428" y="69629"/>
                    <a:pt x="52802" y="70387"/>
                  </a:cubicBezTo>
                  <a:cubicBezTo>
                    <a:pt x="51176" y="71160"/>
                    <a:pt x="49503" y="71807"/>
                    <a:pt x="47783" y="72328"/>
                  </a:cubicBezTo>
                  <a:cubicBezTo>
                    <a:pt x="44436" y="73339"/>
                    <a:pt x="40979" y="73875"/>
                    <a:pt x="37491" y="73891"/>
                  </a:cubicBezTo>
                  <a:lnTo>
                    <a:pt x="36733" y="73891"/>
                  </a:lnTo>
                  <a:cubicBezTo>
                    <a:pt x="33244" y="73875"/>
                    <a:pt x="29772" y="73339"/>
                    <a:pt x="26441" y="72328"/>
                  </a:cubicBezTo>
                  <a:cubicBezTo>
                    <a:pt x="24720" y="71807"/>
                    <a:pt x="23047" y="71160"/>
                    <a:pt x="21421" y="70387"/>
                  </a:cubicBezTo>
                  <a:cubicBezTo>
                    <a:pt x="19795" y="69629"/>
                    <a:pt x="18248" y="68745"/>
                    <a:pt x="16765" y="67766"/>
                  </a:cubicBezTo>
                  <a:cubicBezTo>
                    <a:pt x="10924" y="63883"/>
                    <a:pt x="6315" y="58421"/>
                    <a:pt x="3458" y="52028"/>
                  </a:cubicBezTo>
                  <a:cubicBezTo>
                    <a:pt x="3284" y="51634"/>
                    <a:pt x="3126" y="51255"/>
                    <a:pt x="2968" y="50860"/>
                  </a:cubicBezTo>
                  <a:cubicBezTo>
                    <a:pt x="2810" y="50466"/>
                    <a:pt x="2653" y="50071"/>
                    <a:pt x="2510" y="49676"/>
                  </a:cubicBezTo>
                  <a:cubicBezTo>
                    <a:pt x="2242" y="48887"/>
                    <a:pt x="1958" y="48082"/>
                    <a:pt x="1737" y="47293"/>
                  </a:cubicBezTo>
                  <a:cubicBezTo>
                    <a:pt x="1279" y="45698"/>
                    <a:pt x="932" y="44088"/>
                    <a:pt x="695" y="42447"/>
                  </a:cubicBezTo>
                  <a:cubicBezTo>
                    <a:pt x="458" y="40837"/>
                    <a:pt x="348" y="39226"/>
                    <a:pt x="316" y="37601"/>
                  </a:cubicBezTo>
                  <a:cubicBezTo>
                    <a:pt x="301" y="37269"/>
                    <a:pt x="301" y="36938"/>
                    <a:pt x="316" y="36606"/>
                  </a:cubicBezTo>
                  <a:cubicBezTo>
                    <a:pt x="332" y="35391"/>
                    <a:pt x="411" y="34159"/>
                    <a:pt x="553" y="32944"/>
                  </a:cubicBezTo>
                  <a:cubicBezTo>
                    <a:pt x="885" y="29945"/>
                    <a:pt x="1595" y="26993"/>
                    <a:pt x="2653" y="24167"/>
                  </a:cubicBezTo>
                  <a:cubicBezTo>
                    <a:pt x="5415" y="16859"/>
                    <a:pt x="10419" y="10608"/>
                    <a:pt x="16954" y="6330"/>
                  </a:cubicBezTo>
                  <a:cubicBezTo>
                    <a:pt x="20127" y="4230"/>
                    <a:pt x="23631" y="2652"/>
                    <a:pt x="27309" y="1642"/>
                  </a:cubicBezTo>
                  <a:cubicBezTo>
                    <a:pt x="29661" y="979"/>
                    <a:pt x="32076" y="568"/>
                    <a:pt x="34523" y="395"/>
                  </a:cubicBezTo>
                  <a:cubicBezTo>
                    <a:pt x="35375" y="331"/>
                    <a:pt x="36023" y="331"/>
                    <a:pt x="36449" y="316"/>
                  </a:cubicBezTo>
                  <a:close/>
                  <a:moveTo>
                    <a:pt x="36433" y="0"/>
                  </a:moveTo>
                  <a:cubicBezTo>
                    <a:pt x="35991" y="16"/>
                    <a:pt x="35344" y="0"/>
                    <a:pt x="34491" y="95"/>
                  </a:cubicBezTo>
                  <a:cubicBezTo>
                    <a:pt x="32029" y="253"/>
                    <a:pt x="29598" y="663"/>
                    <a:pt x="27214" y="1342"/>
                  </a:cubicBezTo>
                  <a:cubicBezTo>
                    <a:pt x="18643" y="3710"/>
                    <a:pt x="11192" y="9077"/>
                    <a:pt x="6252" y="16480"/>
                  </a:cubicBezTo>
                  <a:cubicBezTo>
                    <a:pt x="4673" y="18848"/>
                    <a:pt x="3363" y="21389"/>
                    <a:pt x="2368" y="24041"/>
                  </a:cubicBezTo>
                  <a:cubicBezTo>
                    <a:pt x="1295" y="26898"/>
                    <a:pt x="585" y="29882"/>
                    <a:pt x="253" y="32912"/>
                  </a:cubicBezTo>
                  <a:cubicBezTo>
                    <a:pt x="95" y="34144"/>
                    <a:pt x="16" y="35375"/>
                    <a:pt x="16" y="36622"/>
                  </a:cubicBezTo>
                  <a:cubicBezTo>
                    <a:pt x="1" y="36938"/>
                    <a:pt x="1" y="37269"/>
                    <a:pt x="16" y="37601"/>
                  </a:cubicBezTo>
                  <a:cubicBezTo>
                    <a:pt x="32" y="39242"/>
                    <a:pt x="158" y="40868"/>
                    <a:pt x="395" y="42494"/>
                  </a:cubicBezTo>
                  <a:cubicBezTo>
                    <a:pt x="632" y="44136"/>
                    <a:pt x="995" y="45777"/>
                    <a:pt x="1453" y="47372"/>
                  </a:cubicBezTo>
                  <a:cubicBezTo>
                    <a:pt x="1658" y="48177"/>
                    <a:pt x="1958" y="48982"/>
                    <a:pt x="2226" y="49787"/>
                  </a:cubicBezTo>
                  <a:cubicBezTo>
                    <a:pt x="2368" y="50182"/>
                    <a:pt x="2526" y="50576"/>
                    <a:pt x="2684" y="50971"/>
                  </a:cubicBezTo>
                  <a:cubicBezTo>
                    <a:pt x="2842" y="51365"/>
                    <a:pt x="3016" y="51760"/>
                    <a:pt x="3189" y="52139"/>
                  </a:cubicBezTo>
                  <a:cubicBezTo>
                    <a:pt x="6062" y="58595"/>
                    <a:pt x="10703" y="64104"/>
                    <a:pt x="16575" y="68019"/>
                  </a:cubicBezTo>
                  <a:cubicBezTo>
                    <a:pt x="18090" y="69013"/>
                    <a:pt x="19653" y="69897"/>
                    <a:pt x="21279" y="70671"/>
                  </a:cubicBezTo>
                  <a:cubicBezTo>
                    <a:pt x="22921" y="71444"/>
                    <a:pt x="24610" y="72092"/>
                    <a:pt x="26346" y="72612"/>
                  </a:cubicBezTo>
                  <a:cubicBezTo>
                    <a:pt x="28098" y="73149"/>
                    <a:pt x="29882" y="73544"/>
                    <a:pt x="31682" y="73812"/>
                  </a:cubicBezTo>
                  <a:cubicBezTo>
                    <a:pt x="33355" y="74049"/>
                    <a:pt x="35044" y="74191"/>
                    <a:pt x="36733" y="74207"/>
                  </a:cubicBezTo>
                  <a:lnTo>
                    <a:pt x="37491" y="74207"/>
                  </a:lnTo>
                  <a:cubicBezTo>
                    <a:pt x="39180" y="74191"/>
                    <a:pt x="40869" y="74049"/>
                    <a:pt x="42542" y="73812"/>
                  </a:cubicBezTo>
                  <a:cubicBezTo>
                    <a:pt x="44341" y="73544"/>
                    <a:pt x="46125" y="73149"/>
                    <a:pt x="47861" y="72612"/>
                  </a:cubicBezTo>
                  <a:cubicBezTo>
                    <a:pt x="49598" y="72092"/>
                    <a:pt x="51287" y="71444"/>
                    <a:pt x="52929" y="70671"/>
                  </a:cubicBezTo>
                  <a:cubicBezTo>
                    <a:pt x="54554" y="69897"/>
                    <a:pt x="56117" y="69013"/>
                    <a:pt x="57633" y="68019"/>
                  </a:cubicBezTo>
                  <a:cubicBezTo>
                    <a:pt x="63505" y="64104"/>
                    <a:pt x="68145" y="58595"/>
                    <a:pt x="71018" y="52155"/>
                  </a:cubicBezTo>
                  <a:cubicBezTo>
                    <a:pt x="71208" y="51760"/>
                    <a:pt x="71366" y="51365"/>
                    <a:pt x="71524" y="50971"/>
                  </a:cubicBezTo>
                  <a:cubicBezTo>
                    <a:pt x="71666" y="50576"/>
                    <a:pt x="71839" y="50182"/>
                    <a:pt x="71981" y="49787"/>
                  </a:cubicBezTo>
                  <a:cubicBezTo>
                    <a:pt x="72250" y="48982"/>
                    <a:pt x="72550" y="48193"/>
                    <a:pt x="72771" y="47372"/>
                  </a:cubicBezTo>
                  <a:cubicBezTo>
                    <a:pt x="73228" y="45777"/>
                    <a:pt x="73576" y="44152"/>
                    <a:pt x="73812" y="42510"/>
                  </a:cubicBezTo>
                  <a:cubicBezTo>
                    <a:pt x="74049" y="40884"/>
                    <a:pt x="74175" y="39242"/>
                    <a:pt x="74191" y="37601"/>
                  </a:cubicBezTo>
                  <a:cubicBezTo>
                    <a:pt x="74207" y="37285"/>
                    <a:pt x="74207" y="36953"/>
                    <a:pt x="74191" y="36622"/>
                  </a:cubicBezTo>
                  <a:cubicBezTo>
                    <a:pt x="74191" y="35391"/>
                    <a:pt x="74112" y="34144"/>
                    <a:pt x="73954" y="32928"/>
                  </a:cubicBezTo>
                  <a:cubicBezTo>
                    <a:pt x="73623" y="29897"/>
                    <a:pt x="72913" y="26914"/>
                    <a:pt x="71839" y="24057"/>
                  </a:cubicBezTo>
                  <a:cubicBezTo>
                    <a:pt x="70829" y="21389"/>
                    <a:pt x="69519" y="18863"/>
                    <a:pt x="67940" y="16480"/>
                  </a:cubicBezTo>
                  <a:cubicBezTo>
                    <a:pt x="65162" y="12344"/>
                    <a:pt x="61595" y="8808"/>
                    <a:pt x="57427" y="6077"/>
                  </a:cubicBezTo>
                  <a:cubicBezTo>
                    <a:pt x="54223" y="3962"/>
                    <a:pt x="50687" y="2368"/>
                    <a:pt x="46993" y="1342"/>
                  </a:cubicBezTo>
                  <a:cubicBezTo>
                    <a:pt x="44610" y="679"/>
                    <a:pt x="42179" y="253"/>
                    <a:pt x="39716" y="95"/>
                  </a:cubicBezTo>
                  <a:cubicBezTo>
                    <a:pt x="38864" y="16"/>
                    <a:pt x="38201" y="32"/>
                    <a:pt x="37775" y="16"/>
                  </a:cubicBezTo>
                  <a:lnTo>
                    <a:pt x="37096" y="16"/>
                  </a:lnTo>
                  <a:cubicBezTo>
                    <a:pt x="37096" y="16"/>
                    <a:pt x="36970" y="0"/>
                    <a:pt x="367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6422450" y="1153275"/>
              <a:ext cx="59225" cy="192200"/>
            </a:xfrm>
            <a:custGeom>
              <a:rect b="b" l="l" r="r" t="t"/>
              <a:pathLst>
                <a:path extrusionOk="0" h="7688" w="2369">
                  <a:moveTo>
                    <a:pt x="2194" y="0"/>
                  </a:moveTo>
                  <a:lnTo>
                    <a:pt x="127" y="205"/>
                  </a:lnTo>
                  <a:cubicBezTo>
                    <a:pt x="127" y="205"/>
                    <a:pt x="158" y="647"/>
                    <a:pt x="221" y="1326"/>
                  </a:cubicBezTo>
                  <a:cubicBezTo>
                    <a:pt x="253" y="1673"/>
                    <a:pt x="253" y="2068"/>
                    <a:pt x="253" y="2478"/>
                  </a:cubicBezTo>
                  <a:cubicBezTo>
                    <a:pt x="253" y="2905"/>
                    <a:pt x="284" y="3362"/>
                    <a:pt x="253" y="3804"/>
                  </a:cubicBezTo>
                  <a:cubicBezTo>
                    <a:pt x="253" y="5020"/>
                    <a:pt x="158" y="6220"/>
                    <a:pt x="0" y="7419"/>
                  </a:cubicBezTo>
                  <a:lnTo>
                    <a:pt x="2052" y="7688"/>
                  </a:lnTo>
                  <a:cubicBezTo>
                    <a:pt x="2226" y="6409"/>
                    <a:pt x="2321" y="5130"/>
                    <a:pt x="2337" y="3852"/>
                  </a:cubicBezTo>
                  <a:cubicBezTo>
                    <a:pt x="2368" y="3362"/>
                    <a:pt x="2352" y="2873"/>
                    <a:pt x="2337" y="2431"/>
                  </a:cubicBezTo>
                  <a:cubicBezTo>
                    <a:pt x="2321" y="1989"/>
                    <a:pt x="2321" y="1563"/>
                    <a:pt x="2289" y="1200"/>
                  </a:cubicBezTo>
                  <a:cubicBezTo>
                    <a:pt x="2242" y="489"/>
                    <a:pt x="2194" y="0"/>
                    <a:pt x="219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6381400" y="927925"/>
              <a:ext cx="127100" cy="121975"/>
            </a:xfrm>
            <a:custGeom>
              <a:rect b="b" l="l" r="r" t="t"/>
              <a:pathLst>
                <a:path extrusionOk="0" h="4879" w="5084">
                  <a:moveTo>
                    <a:pt x="3915" y="1"/>
                  </a:moveTo>
                  <a:lnTo>
                    <a:pt x="1" y="1421"/>
                  </a:lnTo>
                  <a:cubicBezTo>
                    <a:pt x="1" y="1421"/>
                    <a:pt x="80" y="1627"/>
                    <a:pt x="190" y="1958"/>
                  </a:cubicBezTo>
                  <a:cubicBezTo>
                    <a:pt x="285" y="2274"/>
                    <a:pt x="443" y="2700"/>
                    <a:pt x="569" y="3142"/>
                  </a:cubicBezTo>
                  <a:cubicBezTo>
                    <a:pt x="695" y="3568"/>
                    <a:pt x="821" y="4010"/>
                    <a:pt x="916" y="4342"/>
                  </a:cubicBezTo>
                  <a:lnTo>
                    <a:pt x="1042" y="4878"/>
                  </a:lnTo>
                  <a:lnTo>
                    <a:pt x="5084" y="3915"/>
                  </a:lnTo>
                  <a:cubicBezTo>
                    <a:pt x="5084" y="3915"/>
                    <a:pt x="5036" y="3663"/>
                    <a:pt x="4926" y="3300"/>
                  </a:cubicBezTo>
                  <a:cubicBezTo>
                    <a:pt x="4831" y="2937"/>
                    <a:pt x="4689" y="2432"/>
                    <a:pt x="4547" y="1942"/>
                  </a:cubicBezTo>
                  <a:cubicBezTo>
                    <a:pt x="4421" y="1453"/>
                    <a:pt x="4231" y="964"/>
                    <a:pt x="4121" y="601"/>
                  </a:cubicBezTo>
                  <a:lnTo>
                    <a:pt x="391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6275250" y="733775"/>
              <a:ext cx="94350" cy="106575"/>
            </a:xfrm>
            <a:custGeom>
              <a:rect b="b" l="l" r="r" t="t"/>
              <a:pathLst>
                <a:path extrusionOk="0" h="4263" w="3774">
                  <a:moveTo>
                    <a:pt x="1674" y="0"/>
                  </a:moveTo>
                  <a:lnTo>
                    <a:pt x="0" y="1232"/>
                  </a:lnTo>
                  <a:lnTo>
                    <a:pt x="332" y="1689"/>
                  </a:lnTo>
                  <a:cubicBezTo>
                    <a:pt x="537" y="1958"/>
                    <a:pt x="790" y="2321"/>
                    <a:pt x="1026" y="2715"/>
                  </a:cubicBezTo>
                  <a:cubicBezTo>
                    <a:pt x="1532" y="3473"/>
                    <a:pt x="1974" y="4262"/>
                    <a:pt x="1974" y="4262"/>
                  </a:cubicBezTo>
                  <a:lnTo>
                    <a:pt x="3773" y="3236"/>
                  </a:lnTo>
                  <a:cubicBezTo>
                    <a:pt x="3773" y="3236"/>
                    <a:pt x="3315" y="2384"/>
                    <a:pt x="2779" y="1579"/>
                  </a:cubicBezTo>
                  <a:cubicBezTo>
                    <a:pt x="2526" y="1184"/>
                    <a:pt x="2242" y="790"/>
                    <a:pt x="2037" y="490"/>
                  </a:cubicBezTo>
                  <a:lnTo>
                    <a:pt x="167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5870350" y="553025"/>
              <a:ext cx="491350" cy="694975"/>
            </a:xfrm>
            <a:custGeom>
              <a:rect b="b" l="l" r="r" t="t"/>
              <a:pathLst>
                <a:path extrusionOk="0" h="27799" w="19654">
                  <a:moveTo>
                    <a:pt x="853" y="1"/>
                  </a:moveTo>
                  <a:lnTo>
                    <a:pt x="1" y="2226"/>
                  </a:lnTo>
                  <a:cubicBezTo>
                    <a:pt x="1" y="2226"/>
                    <a:pt x="932" y="2574"/>
                    <a:pt x="1832" y="3016"/>
                  </a:cubicBezTo>
                  <a:cubicBezTo>
                    <a:pt x="2290" y="3205"/>
                    <a:pt x="2716" y="3458"/>
                    <a:pt x="3063" y="3616"/>
                  </a:cubicBezTo>
                  <a:cubicBezTo>
                    <a:pt x="3221" y="3694"/>
                    <a:pt x="3347" y="3773"/>
                    <a:pt x="3458" y="3837"/>
                  </a:cubicBezTo>
                  <a:cubicBezTo>
                    <a:pt x="3505" y="3868"/>
                    <a:pt x="3552" y="3900"/>
                    <a:pt x="3600" y="3915"/>
                  </a:cubicBezTo>
                  <a:lnTo>
                    <a:pt x="3000" y="4957"/>
                  </a:lnTo>
                  <a:cubicBezTo>
                    <a:pt x="3000" y="4957"/>
                    <a:pt x="3158" y="5052"/>
                    <a:pt x="3395" y="5178"/>
                  </a:cubicBezTo>
                  <a:cubicBezTo>
                    <a:pt x="3647" y="5305"/>
                    <a:pt x="3931" y="5494"/>
                    <a:pt x="4231" y="5683"/>
                  </a:cubicBezTo>
                  <a:cubicBezTo>
                    <a:pt x="4531" y="5873"/>
                    <a:pt x="4831" y="6078"/>
                    <a:pt x="5052" y="6236"/>
                  </a:cubicBezTo>
                  <a:cubicBezTo>
                    <a:pt x="5273" y="6378"/>
                    <a:pt x="5415" y="6488"/>
                    <a:pt x="5415" y="6488"/>
                  </a:cubicBezTo>
                  <a:lnTo>
                    <a:pt x="6110" y="5526"/>
                  </a:lnTo>
                  <a:cubicBezTo>
                    <a:pt x="6110" y="5526"/>
                    <a:pt x="6299" y="5636"/>
                    <a:pt x="6567" y="5857"/>
                  </a:cubicBezTo>
                  <a:cubicBezTo>
                    <a:pt x="6836" y="6078"/>
                    <a:pt x="7199" y="6362"/>
                    <a:pt x="7562" y="6646"/>
                  </a:cubicBezTo>
                  <a:lnTo>
                    <a:pt x="8525" y="7483"/>
                  </a:lnTo>
                  <a:cubicBezTo>
                    <a:pt x="8777" y="7720"/>
                    <a:pt x="8951" y="7878"/>
                    <a:pt x="8951" y="7878"/>
                  </a:cubicBezTo>
                  <a:lnTo>
                    <a:pt x="8114" y="8730"/>
                  </a:lnTo>
                  <a:cubicBezTo>
                    <a:pt x="8114" y="8730"/>
                    <a:pt x="8588" y="9156"/>
                    <a:pt x="9219" y="9851"/>
                  </a:cubicBezTo>
                  <a:cubicBezTo>
                    <a:pt x="9551" y="10182"/>
                    <a:pt x="9930" y="10608"/>
                    <a:pt x="10293" y="11066"/>
                  </a:cubicBezTo>
                  <a:cubicBezTo>
                    <a:pt x="10656" y="11524"/>
                    <a:pt x="11035" y="12029"/>
                    <a:pt x="11398" y="12534"/>
                  </a:cubicBezTo>
                  <a:cubicBezTo>
                    <a:pt x="11777" y="13039"/>
                    <a:pt x="12092" y="13576"/>
                    <a:pt x="12408" y="14065"/>
                  </a:cubicBezTo>
                  <a:cubicBezTo>
                    <a:pt x="12708" y="14586"/>
                    <a:pt x="12992" y="15060"/>
                    <a:pt x="13197" y="15470"/>
                  </a:cubicBezTo>
                  <a:cubicBezTo>
                    <a:pt x="13418" y="15896"/>
                    <a:pt x="13592" y="16244"/>
                    <a:pt x="13702" y="16496"/>
                  </a:cubicBezTo>
                  <a:cubicBezTo>
                    <a:pt x="13813" y="16733"/>
                    <a:pt x="13876" y="16891"/>
                    <a:pt x="13876" y="16891"/>
                  </a:cubicBezTo>
                  <a:lnTo>
                    <a:pt x="14965" y="16402"/>
                  </a:lnTo>
                  <a:cubicBezTo>
                    <a:pt x="14965" y="16402"/>
                    <a:pt x="15455" y="17522"/>
                    <a:pt x="15865" y="18690"/>
                  </a:cubicBezTo>
                  <a:cubicBezTo>
                    <a:pt x="16260" y="19859"/>
                    <a:pt x="16544" y="21058"/>
                    <a:pt x="16544" y="21058"/>
                  </a:cubicBezTo>
                  <a:lnTo>
                    <a:pt x="15391" y="21342"/>
                  </a:lnTo>
                  <a:lnTo>
                    <a:pt x="15486" y="21753"/>
                  </a:lnTo>
                  <a:cubicBezTo>
                    <a:pt x="15549" y="22021"/>
                    <a:pt x="15628" y="22400"/>
                    <a:pt x="15707" y="22874"/>
                  </a:cubicBezTo>
                  <a:cubicBezTo>
                    <a:pt x="15897" y="23994"/>
                    <a:pt x="16023" y="25147"/>
                    <a:pt x="16070" y="26299"/>
                  </a:cubicBezTo>
                  <a:cubicBezTo>
                    <a:pt x="16086" y="26473"/>
                    <a:pt x="16086" y="26646"/>
                    <a:pt x="16086" y="26820"/>
                  </a:cubicBezTo>
                  <a:cubicBezTo>
                    <a:pt x="16102" y="27151"/>
                    <a:pt x="16102" y="27483"/>
                    <a:pt x="16086" y="27799"/>
                  </a:cubicBezTo>
                  <a:lnTo>
                    <a:pt x="19653" y="27799"/>
                  </a:lnTo>
                  <a:lnTo>
                    <a:pt x="19653" y="26820"/>
                  </a:lnTo>
                  <a:cubicBezTo>
                    <a:pt x="19653" y="26220"/>
                    <a:pt x="19622" y="25604"/>
                    <a:pt x="19559" y="25020"/>
                  </a:cubicBezTo>
                  <a:cubicBezTo>
                    <a:pt x="19480" y="23789"/>
                    <a:pt x="19306" y="22558"/>
                    <a:pt x="19054" y="21358"/>
                  </a:cubicBezTo>
                  <a:cubicBezTo>
                    <a:pt x="18801" y="20174"/>
                    <a:pt x="18485" y="19006"/>
                    <a:pt x="18106" y="17870"/>
                  </a:cubicBezTo>
                  <a:cubicBezTo>
                    <a:pt x="17728" y="16765"/>
                    <a:pt x="17286" y="15675"/>
                    <a:pt x="16780" y="14634"/>
                  </a:cubicBezTo>
                  <a:cubicBezTo>
                    <a:pt x="16291" y="13623"/>
                    <a:pt x="15739" y="12645"/>
                    <a:pt x="15155" y="11713"/>
                  </a:cubicBezTo>
                  <a:cubicBezTo>
                    <a:pt x="13134" y="8509"/>
                    <a:pt x="10498" y="5731"/>
                    <a:pt x="7420" y="3537"/>
                  </a:cubicBezTo>
                  <a:cubicBezTo>
                    <a:pt x="6804" y="3063"/>
                    <a:pt x="6189" y="2684"/>
                    <a:pt x="5620" y="2321"/>
                  </a:cubicBezTo>
                  <a:cubicBezTo>
                    <a:pt x="5036" y="1990"/>
                    <a:pt x="4531" y="1674"/>
                    <a:pt x="4026" y="1437"/>
                  </a:cubicBezTo>
                  <a:cubicBezTo>
                    <a:pt x="3047" y="916"/>
                    <a:pt x="2258" y="537"/>
                    <a:pt x="1706" y="332"/>
                  </a:cubicBezTo>
                  <a:cubicBezTo>
                    <a:pt x="1153" y="111"/>
                    <a:pt x="853" y="1"/>
                    <a:pt x="85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5352600" y="480425"/>
              <a:ext cx="1033950" cy="1510275"/>
            </a:xfrm>
            <a:custGeom>
              <a:rect b="b" l="l" r="r" t="t"/>
              <a:pathLst>
                <a:path extrusionOk="0" h="60411" w="41358">
                  <a:moveTo>
                    <a:pt x="11145" y="0"/>
                  </a:moveTo>
                  <a:lnTo>
                    <a:pt x="11161" y="379"/>
                  </a:lnTo>
                  <a:lnTo>
                    <a:pt x="11540" y="379"/>
                  </a:lnTo>
                  <a:cubicBezTo>
                    <a:pt x="11729" y="395"/>
                    <a:pt x="11997" y="411"/>
                    <a:pt x="12345" y="411"/>
                  </a:cubicBezTo>
                  <a:cubicBezTo>
                    <a:pt x="13450" y="442"/>
                    <a:pt x="14555" y="553"/>
                    <a:pt x="15659" y="711"/>
                  </a:cubicBezTo>
                  <a:cubicBezTo>
                    <a:pt x="17364" y="979"/>
                    <a:pt x="19053" y="1389"/>
                    <a:pt x="20679" y="1942"/>
                  </a:cubicBezTo>
                  <a:cubicBezTo>
                    <a:pt x="28209" y="4467"/>
                    <a:pt x="34428" y="9913"/>
                    <a:pt x="37932" y="17033"/>
                  </a:cubicBezTo>
                  <a:cubicBezTo>
                    <a:pt x="38627" y="18437"/>
                    <a:pt x="39195" y="19890"/>
                    <a:pt x="39669" y="21373"/>
                  </a:cubicBezTo>
                  <a:cubicBezTo>
                    <a:pt x="40142" y="22905"/>
                    <a:pt x="40490" y="24467"/>
                    <a:pt x="40711" y="26062"/>
                  </a:cubicBezTo>
                  <a:cubicBezTo>
                    <a:pt x="40884" y="27277"/>
                    <a:pt x="40979" y="28493"/>
                    <a:pt x="40995" y="29708"/>
                  </a:cubicBezTo>
                  <a:lnTo>
                    <a:pt x="40995" y="30703"/>
                  </a:lnTo>
                  <a:lnTo>
                    <a:pt x="40995" y="30924"/>
                  </a:lnTo>
                  <a:cubicBezTo>
                    <a:pt x="40947" y="32565"/>
                    <a:pt x="40774" y="34191"/>
                    <a:pt x="40458" y="35801"/>
                  </a:cubicBezTo>
                  <a:cubicBezTo>
                    <a:pt x="40142" y="37411"/>
                    <a:pt x="39700" y="38990"/>
                    <a:pt x="39148" y="40537"/>
                  </a:cubicBezTo>
                  <a:cubicBezTo>
                    <a:pt x="38580" y="42068"/>
                    <a:pt x="37885" y="43536"/>
                    <a:pt x="37080" y="44941"/>
                  </a:cubicBezTo>
                  <a:cubicBezTo>
                    <a:pt x="34034" y="50308"/>
                    <a:pt x="29408" y="54602"/>
                    <a:pt x="23820" y="57222"/>
                  </a:cubicBezTo>
                  <a:cubicBezTo>
                    <a:pt x="22573" y="57790"/>
                    <a:pt x="21295" y="58295"/>
                    <a:pt x="19985" y="58706"/>
                  </a:cubicBezTo>
                  <a:cubicBezTo>
                    <a:pt x="19353" y="58879"/>
                    <a:pt x="18738" y="59085"/>
                    <a:pt x="18106" y="59211"/>
                  </a:cubicBezTo>
                  <a:cubicBezTo>
                    <a:pt x="17791" y="59290"/>
                    <a:pt x="17475" y="59369"/>
                    <a:pt x="17175" y="59432"/>
                  </a:cubicBezTo>
                  <a:cubicBezTo>
                    <a:pt x="16859" y="59495"/>
                    <a:pt x="16559" y="59542"/>
                    <a:pt x="16259" y="59590"/>
                  </a:cubicBezTo>
                  <a:cubicBezTo>
                    <a:pt x="14697" y="59874"/>
                    <a:pt x="13102" y="60016"/>
                    <a:pt x="11524" y="60032"/>
                  </a:cubicBezTo>
                  <a:lnTo>
                    <a:pt x="10766" y="60032"/>
                  </a:lnTo>
                  <a:cubicBezTo>
                    <a:pt x="8635" y="60016"/>
                    <a:pt x="6520" y="59763"/>
                    <a:pt x="4452" y="59274"/>
                  </a:cubicBezTo>
                  <a:cubicBezTo>
                    <a:pt x="3363" y="59037"/>
                    <a:pt x="2305" y="58722"/>
                    <a:pt x="1248" y="58358"/>
                  </a:cubicBezTo>
                  <a:cubicBezTo>
                    <a:pt x="885" y="58232"/>
                    <a:pt x="616" y="58122"/>
                    <a:pt x="427" y="58043"/>
                  </a:cubicBezTo>
                  <a:lnTo>
                    <a:pt x="143" y="57932"/>
                  </a:lnTo>
                  <a:lnTo>
                    <a:pt x="1" y="58295"/>
                  </a:lnTo>
                  <a:cubicBezTo>
                    <a:pt x="1" y="58295"/>
                    <a:pt x="111" y="58327"/>
                    <a:pt x="285" y="58406"/>
                  </a:cubicBezTo>
                  <a:cubicBezTo>
                    <a:pt x="474" y="58469"/>
                    <a:pt x="758" y="58595"/>
                    <a:pt x="1121" y="58706"/>
                  </a:cubicBezTo>
                  <a:cubicBezTo>
                    <a:pt x="2195" y="59085"/>
                    <a:pt x="3268" y="59400"/>
                    <a:pt x="4373" y="59653"/>
                  </a:cubicBezTo>
                  <a:cubicBezTo>
                    <a:pt x="6472" y="60142"/>
                    <a:pt x="8619" y="60395"/>
                    <a:pt x="10766" y="60411"/>
                  </a:cubicBezTo>
                  <a:lnTo>
                    <a:pt x="11524" y="60411"/>
                  </a:lnTo>
                  <a:cubicBezTo>
                    <a:pt x="13134" y="60395"/>
                    <a:pt x="14744" y="60253"/>
                    <a:pt x="16322" y="59969"/>
                  </a:cubicBezTo>
                  <a:lnTo>
                    <a:pt x="17254" y="59795"/>
                  </a:lnTo>
                  <a:cubicBezTo>
                    <a:pt x="17570" y="59732"/>
                    <a:pt x="17869" y="59653"/>
                    <a:pt x="18201" y="59590"/>
                  </a:cubicBezTo>
                  <a:cubicBezTo>
                    <a:pt x="18817" y="59448"/>
                    <a:pt x="19448" y="59242"/>
                    <a:pt x="20111" y="59069"/>
                  </a:cubicBezTo>
                  <a:cubicBezTo>
                    <a:pt x="21437" y="58658"/>
                    <a:pt x="22731" y="58153"/>
                    <a:pt x="23978" y="57553"/>
                  </a:cubicBezTo>
                  <a:cubicBezTo>
                    <a:pt x="31176" y="54191"/>
                    <a:pt x="36749" y="48114"/>
                    <a:pt x="39511" y="40663"/>
                  </a:cubicBezTo>
                  <a:cubicBezTo>
                    <a:pt x="40063" y="39100"/>
                    <a:pt x="40505" y="37506"/>
                    <a:pt x="40821" y="35880"/>
                  </a:cubicBezTo>
                  <a:cubicBezTo>
                    <a:pt x="41137" y="34239"/>
                    <a:pt x="41311" y="32581"/>
                    <a:pt x="41358" y="30924"/>
                  </a:cubicBezTo>
                  <a:cubicBezTo>
                    <a:pt x="41358" y="30845"/>
                    <a:pt x="41358" y="30766"/>
                    <a:pt x="41358" y="30703"/>
                  </a:cubicBezTo>
                  <a:lnTo>
                    <a:pt x="41358" y="29708"/>
                  </a:lnTo>
                  <a:cubicBezTo>
                    <a:pt x="41342" y="28477"/>
                    <a:pt x="41247" y="27230"/>
                    <a:pt x="41074" y="26014"/>
                  </a:cubicBezTo>
                  <a:cubicBezTo>
                    <a:pt x="40853" y="24404"/>
                    <a:pt x="40490" y="22810"/>
                    <a:pt x="40016" y="21263"/>
                  </a:cubicBezTo>
                  <a:cubicBezTo>
                    <a:pt x="39543" y="19748"/>
                    <a:pt x="38959" y="18280"/>
                    <a:pt x="38264" y="16859"/>
                  </a:cubicBezTo>
                  <a:cubicBezTo>
                    <a:pt x="35738" y="11729"/>
                    <a:pt x="31808" y="7435"/>
                    <a:pt x="26946" y="4452"/>
                  </a:cubicBezTo>
                  <a:cubicBezTo>
                    <a:pt x="25004" y="3252"/>
                    <a:pt x="22936" y="2289"/>
                    <a:pt x="20790" y="1563"/>
                  </a:cubicBezTo>
                  <a:cubicBezTo>
                    <a:pt x="19132" y="1010"/>
                    <a:pt x="17427" y="600"/>
                    <a:pt x="15707" y="332"/>
                  </a:cubicBezTo>
                  <a:cubicBezTo>
                    <a:pt x="14586" y="158"/>
                    <a:pt x="13465" y="63"/>
                    <a:pt x="12345" y="16"/>
                  </a:cubicBezTo>
                  <a:cubicBezTo>
                    <a:pt x="11997" y="16"/>
                    <a:pt x="11729" y="0"/>
                    <a:pt x="1152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4904300" y="508050"/>
              <a:ext cx="726925" cy="1448725"/>
            </a:xfrm>
            <a:custGeom>
              <a:rect b="b" l="l" r="r" t="t"/>
              <a:pathLst>
                <a:path extrusionOk="0" h="57949" w="29077">
                  <a:moveTo>
                    <a:pt x="28698" y="0"/>
                  </a:moveTo>
                  <a:cubicBezTo>
                    <a:pt x="28556" y="16"/>
                    <a:pt x="28351" y="16"/>
                    <a:pt x="28098" y="16"/>
                  </a:cubicBezTo>
                  <a:cubicBezTo>
                    <a:pt x="28019" y="24"/>
                    <a:pt x="27936" y="24"/>
                    <a:pt x="27850" y="24"/>
                  </a:cubicBezTo>
                  <a:cubicBezTo>
                    <a:pt x="27763" y="24"/>
                    <a:pt x="27672" y="24"/>
                    <a:pt x="27577" y="32"/>
                  </a:cubicBezTo>
                  <a:cubicBezTo>
                    <a:pt x="27372" y="48"/>
                    <a:pt x="27167" y="63"/>
                    <a:pt x="26930" y="79"/>
                  </a:cubicBezTo>
                  <a:cubicBezTo>
                    <a:pt x="26693" y="111"/>
                    <a:pt x="26441" y="111"/>
                    <a:pt x="26172" y="142"/>
                  </a:cubicBezTo>
                  <a:cubicBezTo>
                    <a:pt x="25920" y="174"/>
                    <a:pt x="25636" y="205"/>
                    <a:pt x="25336" y="253"/>
                  </a:cubicBezTo>
                  <a:cubicBezTo>
                    <a:pt x="23915" y="426"/>
                    <a:pt x="22494" y="710"/>
                    <a:pt x="21121" y="1121"/>
                  </a:cubicBezTo>
                  <a:cubicBezTo>
                    <a:pt x="17191" y="2226"/>
                    <a:pt x="13528" y="4167"/>
                    <a:pt x="10403" y="6788"/>
                  </a:cubicBezTo>
                  <a:cubicBezTo>
                    <a:pt x="8509" y="8366"/>
                    <a:pt x="6836" y="10182"/>
                    <a:pt x="5399" y="12202"/>
                  </a:cubicBezTo>
                  <a:cubicBezTo>
                    <a:pt x="3868" y="14349"/>
                    <a:pt x="2621" y="16685"/>
                    <a:pt x="1721" y="19164"/>
                  </a:cubicBezTo>
                  <a:cubicBezTo>
                    <a:pt x="1263" y="20442"/>
                    <a:pt x="900" y="21752"/>
                    <a:pt x="616" y="23078"/>
                  </a:cubicBezTo>
                  <a:cubicBezTo>
                    <a:pt x="348" y="24420"/>
                    <a:pt x="158" y="25762"/>
                    <a:pt x="64" y="27135"/>
                  </a:cubicBezTo>
                  <a:cubicBezTo>
                    <a:pt x="32" y="27467"/>
                    <a:pt x="16" y="27814"/>
                    <a:pt x="16" y="28161"/>
                  </a:cubicBezTo>
                  <a:lnTo>
                    <a:pt x="16" y="28635"/>
                  </a:lnTo>
                  <a:lnTo>
                    <a:pt x="0" y="29171"/>
                  </a:lnTo>
                  <a:cubicBezTo>
                    <a:pt x="16" y="29329"/>
                    <a:pt x="16" y="29471"/>
                    <a:pt x="16" y="29613"/>
                  </a:cubicBezTo>
                  <a:cubicBezTo>
                    <a:pt x="16" y="30150"/>
                    <a:pt x="32" y="30687"/>
                    <a:pt x="79" y="31223"/>
                  </a:cubicBezTo>
                  <a:cubicBezTo>
                    <a:pt x="174" y="32565"/>
                    <a:pt x="364" y="33907"/>
                    <a:pt x="648" y="35233"/>
                  </a:cubicBezTo>
                  <a:cubicBezTo>
                    <a:pt x="932" y="36543"/>
                    <a:pt x="1295" y="37822"/>
                    <a:pt x="1753" y="39085"/>
                  </a:cubicBezTo>
                  <a:cubicBezTo>
                    <a:pt x="2195" y="40300"/>
                    <a:pt x="2731" y="41484"/>
                    <a:pt x="3331" y="42636"/>
                  </a:cubicBezTo>
                  <a:cubicBezTo>
                    <a:pt x="4484" y="44815"/>
                    <a:pt x="5888" y="46851"/>
                    <a:pt x="7546" y="48682"/>
                  </a:cubicBezTo>
                  <a:cubicBezTo>
                    <a:pt x="9045" y="50308"/>
                    <a:pt x="10703" y="51760"/>
                    <a:pt x="12518" y="53023"/>
                  </a:cubicBezTo>
                  <a:cubicBezTo>
                    <a:pt x="15233" y="54917"/>
                    <a:pt x="18264" y="56322"/>
                    <a:pt x="21453" y="57190"/>
                  </a:cubicBezTo>
                  <a:cubicBezTo>
                    <a:pt x="22352" y="57443"/>
                    <a:pt x="23252" y="57632"/>
                    <a:pt x="24152" y="57790"/>
                  </a:cubicBezTo>
                  <a:cubicBezTo>
                    <a:pt x="24483" y="57838"/>
                    <a:pt x="24720" y="57885"/>
                    <a:pt x="24894" y="57901"/>
                  </a:cubicBezTo>
                  <a:lnTo>
                    <a:pt x="25131" y="57948"/>
                  </a:lnTo>
                  <a:lnTo>
                    <a:pt x="25257" y="57111"/>
                  </a:lnTo>
                  <a:cubicBezTo>
                    <a:pt x="25257" y="57111"/>
                    <a:pt x="25162" y="57096"/>
                    <a:pt x="25004" y="57080"/>
                  </a:cubicBezTo>
                  <a:cubicBezTo>
                    <a:pt x="24846" y="57064"/>
                    <a:pt x="24610" y="57017"/>
                    <a:pt x="24310" y="56969"/>
                  </a:cubicBezTo>
                  <a:cubicBezTo>
                    <a:pt x="23694" y="56859"/>
                    <a:pt x="22794" y="56685"/>
                    <a:pt x="21674" y="56385"/>
                  </a:cubicBezTo>
                  <a:cubicBezTo>
                    <a:pt x="21216" y="56259"/>
                    <a:pt x="20727" y="56101"/>
                    <a:pt x="20206" y="55928"/>
                  </a:cubicBezTo>
                  <a:cubicBezTo>
                    <a:pt x="19432" y="55675"/>
                    <a:pt x="18611" y="55375"/>
                    <a:pt x="17743" y="54996"/>
                  </a:cubicBezTo>
                  <a:cubicBezTo>
                    <a:pt x="16733" y="54538"/>
                    <a:pt x="15738" y="54033"/>
                    <a:pt x="14775" y="53481"/>
                  </a:cubicBezTo>
                  <a:cubicBezTo>
                    <a:pt x="14191" y="53118"/>
                    <a:pt x="13576" y="52755"/>
                    <a:pt x="12992" y="52328"/>
                  </a:cubicBezTo>
                  <a:cubicBezTo>
                    <a:pt x="12850" y="52234"/>
                    <a:pt x="12723" y="52139"/>
                    <a:pt x="12581" y="52044"/>
                  </a:cubicBezTo>
                  <a:cubicBezTo>
                    <a:pt x="10971" y="50876"/>
                    <a:pt x="9503" y="49550"/>
                    <a:pt x="8161" y="48098"/>
                  </a:cubicBezTo>
                  <a:cubicBezTo>
                    <a:pt x="7167" y="46993"/>
                    <a:pt x="6267" y="45809"/>
                    <a:pt x="5446" y="44562"/>
                  </a:cubicBezTo>
                  <a:cubicBezTo>
                    <a:pt x="4957" y="43820"/>
                    <a:pt x="4499" y="43047"/>
                    <a:pt x="4057" y="42226"/>
                  </a:cubicBezTo>
                  <a:cubicBezTo>
                    <a:pt x="3473" y="41105"/>
                    <a:pt x="2968" y="39953"/>
                    <a:pt x="2526" y="38769"/>
                  </a:cubicBezTo>
                  <a:cubicBezTo>
                    <a:pt x="2084" y="37553"/>
                    <a:pt x="1721" y="36306"/>
                    <a:pt x="1453" y="35044"/>
                  </a:cubicBezTo>
                  <a:cubicBezTo>
                    <a:pt x="1184" y="33749"/>
                    <a:pt x="995" y="32439"/>
                    <a:pt x="900" y="31129"/>
                  </a:cubicBezTo>
                  <a:cubicBezTo>
                    <a:pt x="853" y="30624"/>
                    <a:pt x="837" y="30103"/>
                    <a:pt x="837" y="29582"/>
                  </a:cubicBezTo>
                  <a:cubicBezTo>
                    <a:pt x="821" y="29440"/>
                    <a:pt x="821" y="29298"/>
                    <a:pt x="821" y="29156"/>
                  </a:cubicBezTo>
                  <a:lnTo>
                    <a:pt x="837" y="28603"/>
                  </a:lnTo>
                  <a:lnTo>
                    <a:pt x="837" y="28161"/>
                  </a:lnTo>
                  <a:cubicBezTo>
                    <a:pt x="853" y="27830"/>
                    <a:pt x="869" y="27498"/>
                    <a:pt x="884" y="27167"/>
                  </a:cubicBezTo>
                  <a:cubicBezTo>
                    <a:pt x="979" y="25841"/>
                    <a:pt x="1153" y="24515"/>
                    <a:pt x="1437" y="23220"/>
                  </a:cubicBezTo>
                  <a:cubicBezTo>
                    <a:pt x="1705" y="21942"/>
                    <a:pt x="2068" y="20663"/>
                    <a:pt x="2510" y="19432"/>
                  </a:cubicBezTo>
                  <a:cubicBezTo>
                    <a:pt x="3047" y="17948"/>
                    <a:pt x="3710" y="16527"/>
                    <a:pt x="4484" y="15154"/>
                  </a:cubicBezTo>
                  <a:cubicBezTo>
                    <a:pt x="4973" y="14302"/>
                    <a:pt x="5510" y="13465"/>
                    <a:pt x="6078" y="12660"/>
                  </a:cubicBezTo>
                  <a:cubicBezTo>
                    <a:pt x="8730" y="8950"/>
                    <a:pt x="12234" y="5935"/>
                    <a:pt x="16291" y="3868"/>
                  </a:cubicBezTo>
                  <a:cubicBezTo>
                    <a:pt x="17917" y="3063"/>
                    <a:pt x="19606" y="2400"/>
                    <a:pt x="21342" y="1894"/>
                  </a:cubicBezTo>
                  <a:cubicBezTo>
                    <a:pt x="22195" y="1658"/>
                    <a:pt x="23000" y="1468"/>
                    <a:pt x="23742" y="1342"/>
                  </a:cubicBezTo>
                  <a:cubicBezTo>
                    <a:pt x="24357" y="1216"/>
                    <a:pt x="24925" y="1121"/>
                    <a:pt x="25446" y="1058"/>
                  </a:cubicBezTo>
                  <a:cubicBezTo>
                    <a:pt x="25730" y="1026"/>
                    <a:pt x="25999" y="979"/>
                    <a:pt x="26267" y="963"/>
                  </a:cubicBezTo>
                  <a:cubicBezTo>
                    <a:pt x="26520" y="947"/>
                    <a:pt x="26756" y="916"/>
                    <a:pt x="26993" y="916"/>
                  </a:cubicBezTo>
                  <a:cubicBezTo>
                    <a:pt x="27214" y="900"/>
                    <a:pt x="27419" y="853"/>
                    <a:pt x="27609" y="853"/>
                  </a:cubicBezTo>
                  <a:lnTo>
                    <a:pt x="28130" y="853"/>
                  </a:lnTo>
                  <a:cubicBezTo>
                    <a:pt x="28367" y="837"/>
                    <a:pt x="28556" y="837"/>
                    <a:pt x="28698" y="837"/>
                  </a:cubicBezTo>
                  <a:lnTo>
                    <a:pt x="29077" y="837"/>
                  </a:lnTo>
                  <a:lnTo>
                    <a:pt x="29077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5974150" y="777575"/>
              <a:ext cx="88425" cy="89600"/>
            </a:xfrm>
            <a:custGeom>
              <a:rect b="b" l="l" r="r" t="t"/>
              <a:pathLst>
                <a:path extrusionOk="0" h="3584" w="3537">
                  <a:moveTo>
                    <a:pt x="1973" y="1"/>
                  </a:moveTo>
                  <a:lnTo>
                    <a:pt x="0" y="2289"/>
                  </a:lnTo>
                  <a:lnTo>
                    <a:pt x="221" y="2495"/>
                  </a:lnTo>
                  <a:cubicBezTo>
                    <a:pt x="363" y="2605"/>
                    <a:pt x="537" y="2763"/>
                    <a:pt x="711" y="2921"/>
                  </a:cubicBezTo>
                  <a:lnTo>
                    <a:pt x="1168" y="3363"/>
                  </a:lnTo>
                  <a:cubicBezTo>
                    <a:pt x="1295" y="3489"/>
                    <a:pt x="1374" y="3584"/>
                    <a:pt x="1374" y="3584"/>
                  </a:cubicBezTo>
                  <a:lnTo>
                    <a:pt x="3536" y="1453"/>
                  </a:lnTo>
                  <a:cubicBezTo>
                    <a:pt x="3536" y="1453"/>
                    <a:pt x="3441" y="1358"/>
                    <a:pt x="3315" y="1216"/>
                  </a:cubicBezTo>
                  <a:cubicBezTo>
                    <a:pt x="3173" y="1074"/>
                    <a:pt x="2968" y="900"/>
                    <a:pt x="2778" y="711"/>
                  </a:cubicBezTo>
                  <a:cubicBezTo>
                    <a:pt x="2589" y="521"/>
                    <a:pt x="2384" y="348"/>
                    <a:pt x="2226" y="20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6092150" y="941750"/>
              <a:ext cx="90000" cy="78950"/>
            </a:xfrm>
            <a:custGeom>
              <a:rect b="b" l="l" r="r" t="t"/>
              <a:pathLst>
                <a:path extrusionOk="0" h="3158" w="3600">
                  <a:moveTo>
                    <a:pt x="2636" y="0"/>
                  </a:moveTo>
                  <a:lnTo>
                    <a:pt x="0" y="1484"/>
                  </a:lnTo>
                  <a:lnTo>
                    <a:pt x="142" y="1737"/>
                  </a:lnTo>
                  <a:lnTo>
                    <a:pt x="426" y="2305"/>
                  </a:lnTo>
                  <a:cubicBezTo>
                    <a:pt x="537" y="2494"/>
                    <a:pt x="631" y="2684"/>
                    <a:pt x="710" y="2889"/>
                  </a:cubicBezTo>
                  <a:lnTo>
                    <a:pt x="837" y="3157"/>
                  </a:lnTo>
                  <a:lnTo>
                    <a:pt x="3599" y="1910"/>
                  </a:lnTo>
                  <a:cubicBezTo>
                    <a:pt x="3599" y="1910"/>
                    <a:pt x="3536" y="1800"/>
                    <a:pt x="3457" y="1610"/>
                  </a:cubicBezTo>
                  <a:cubicBezTo>
                    <a:pt x="3378" y="1421"/>
                    <a:pt x="3268" y="1184"/>
                    <a:pt x="3141" y="947"/>
                  </a:cubicBezTo>
                  <a:lnTo>
                    <a:pt x="2810" y="300"/>
                  </a:lnTo>
                  <a:cubicBezTo>
                    <a:pt x="2715" y="126"/>
                    <a:pt x="2636" y="0"/>
                    <a:pt x="263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6152525" y="1142600"/>
              <a:ext cx="80525" cy="58050"/>
            </a:xfrm>
            <a:custGeom>
              <a:rect b="b" l="l" r="r" t="t"/>
              <a:pathLst>
                <a:path extrusionOk="0" h="2322" w="3221">
                  <a:moveTo>
                    <a:pt x="2999" y="1"/>
                  </a:moveTo>
                  <a:lnTo>
                    <a:pt x="0" y="459"/>
                  </a:lnTo>
                  <a:cubicBezTo>
                    <a:pt x="0" y="459"/>
                    <a:pt x="16" y="569"/>
                    <a:pt x="32" y="743"/>
                  </a:cubicBezTo>
                  <a:cubicBezTo>
                    <a:pt x="63" y="916"/>
                    <a:pt x="79" y="1153"/>
                    <a:pt x="111" y="1390"/>
                  </a:cubicBezTo>
                  <a:cubicBezTo>
                    <a:pt x="158" y="1611"/>
                    <a:pt x="158" y="1848"/>
                    <a:pt x="174" y="2021"/>
                  </a:cubicBezTo>
                  <a:cubicBezTo>
                    <a:pt x="190" y="2195"/>
                    <a:pt x="190" y="2321"/>
                    <a:pt x="190" y="2321"/>
                  </a:cubicBezTo>
                  <a:lnTo>
                    <a:pt x="3220" y="2116"/>
                  </a:lnTo>
                  <a:cubicBezTo>
                    <a:pt x="3220" y="2116"/>
                    <a:pt x="3220" y="1990"/>
                    <a:pt x="3205" y="1785"/>
                  </a:cubicBezTo>
                  <a:cubicBezTo>
                    <a:pt x="3173" y="1595"/>
                    <a:pt x="3173" y="1327"/>
                    <a:pt x="3126" y="1059"/>
                  </a:cubicBezTo>
                  <a:cubicBezTo>
                    <a:pt x="3094" y="790"/>
                    <a:pt x="3063" y="522"/>
                    <a:pt x="3047" y="332"/>
                  </a:cubicBezTo>
                  <a:cubicBezTo>
                    <a:pt x="3015" y="127"/>
                    <a:pt x="2999" y="1"/>
                    <a:pt x="2999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6155275" y="1247200"/>
              <a:ext cx="78175" cy="55250"/>
            </a:xfrm>
            <a:custGeom>
              <a:rect b="b" l="l" r="r" t="t"/>
              <a:pathLst>
                <a:path extrusionOk="0" h="2210" w="3127">
                  <a:moveTo>
                    <a:pt x="95" y="0"/>
                  </a:moveTo>
                  <a:lnTo>
                    <a:pt x="95" y="300"/>
                  </a:lnTo>
                  <a:cubicBezTo>
                    <a:pt x="95" y="474"/>
                    <a:pt x="80" y="710"/>
                    <a:pt x="64" y="947"/>
                  </a:cubicBezTo>
                  <a:cubicBezTo>
                    <a:pt x="48" y="1184"/>
                    <a:pt x="32" y="1405"/>
                    <a:pt x="17" y="1579"/>
                  </a:cubicBezTo>
                  <a:cubicBezTo>
                    <a:pt x="17" y="1673"/>
                    <a:pt x="1" y="1736"/>
                    <a:pt x="1" y="1800"/>
                  </a:cubicBezTo>
                  <a:lnTo>
                    <a:pt x="1" y="1878"/>
                  </a:lnTo>
                  <a:lnTo>
                    <a:pt x="3000" y="2210"/>
                  </a:lnTo>
                  <a:lnTo>
                    <a:pt x="3016" y="2115"/>
                  </a:lnTo>
                  <a:cubicBezTo>
                    <a:pt x="3031" y="2052"/>
                    <a:pt x="3047" y="1973"/>
                    <a:pt x="3047" y="1878"/>
                  </a:cubicBezTo>
                  <a:cubicBezTo>
                    <a:pt x="3047" y="1673"/>
                    <a:pt x="3063" y="1405"/>
                    <a:pt x="3095" y="1137"/>
                  </a:cubicBezTo>
                  <a:cubicBezTo>
                    <a:pt x="3126" y="868"/>
                    <a:pt x="3126" y="600"/>
                    <a:pt x="3126" y="410"/>
                  </a:cubicBezTo>
                  <a:lnTo>
                    <a:pt x="3126" y="7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6137125" y="1340325"/>
              <a:ext cx="85650" cy="66325"/>
            </a:xfrm>
            <a:custGeom>
              <a:rect b="b" l="l" r="r" t="t"/>
              <a:pathLst>
                <a:path extrusionOk="0" h="2653" w="3426">
                  <a:moveTo>
                    <a:pt x="443" y="0"/>
                  </a:moveTo>
                  <a:cubicBezTo>
                    <a:pt x="443" y="0"/>
                    <a:pt x="427" y="111"/>
                    <a:pt x="395" y="285"/>
                  </a:cubicBezTo>
                  <a:cubicBezTo>
                    <a:pt x="348" y="442"/>
                    <a:pt x="285" y="679"/>
                    <a:pt x="237" y="900"/>
                  </a:cubicBezTo>
                  <a:cubicBezTo>
                    <a:pt x="206" y="1121"/>
                    <a:pt x="127" y="1358"/>
                    <a:pt x="80" y="1516"/>
                  </a:cubicBezTo>
                  <a:lnTo>
                    <a:pt x="1" y="1800"/>
                  </a:lnTo>
                  <a:lnTo>
                    <a:pt x="2905" y="2652"/>
                  </a:lnTo>
                  <a:cubicBezTo>
                    <a:pt x="2905" y="2652"/>
                    <a:pt x="2937" y="2526"/>
                    <a:pt x="2984" y="2337"/>
                  </a:cubicBezTo>
                  <a:cubicBezTo>
                    <a:pt x="3047" y="2131"/>
                    <a:pt x="3126" y="1879"/>
                    <a:pt x="3189" y="1626"/>
                  </a:cubicBezTo>
                  <a:cubicBezTo>
                    <a:pt x="3252" y="1358"/>
                    <a:pt x="3300" y="1105"/>
                    <a:pt x="3347" y="916"/>
                  </a:cubicBezTo>
                  <a:cubicBezTo>
                    <a:pt x="3394" y="711"/>
                    <a:pt x="3426" y="584"/>
                    <a:pt x="3426" y="584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5132800" y="853750"/>
              <a:ext cx="90375" cy="85650"/>
            </a:xfrm>
            <a:custGeom>
              <a:rect b="b" l="l" r="r" t="t"/>
              <a:pathLst>
                <a:path extrusionOk="0" h="3426" w="3615">
                  <a:moveTo>
                    <a:pt x="1279" y="0"/>
                  </a:moveTo>
                  <a:lnTo>
                    <a:pt x="616" y="837"/>
                  </a:lnTo>
                  <a:lnTo>
                    <a:pt x="0" y="1705"/>
                  </a:lnTo>
                  <a:lnTo>
                    <a:pt x="2494" y="3425"/>
                  </a:lnTo>
                  <a:cubicBezTo>
                    <a:pt x="2494" y="3425"/>
                    <a:pt x="2747" y="3031"/>
                    <a:pt x="3047" y="2652"/>
                  </a:cubicBezTo>
                  <a:cubicBezTo>
                    <a:pt x="3331" y="2289"/>
                    <a:pt x="3615" y="1926"/>
                    <a:pt x="3615" y="1926"/>
                  </a:cubicBezTo>
                  <a:lnTo>
                    <a:pt x="127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5200275" y="777575"/>
              <a:ext cx="88425" cy="89600"/>
            </a:xfrm>
            <a:custGeom>
              <a:rect b="b" l="l" r="r" t="t"/>
              <a:pathLst>
                <a:path extrusionOk="0" h="3584" w="3537">
                  <a:moveTo>
                    <a:pt x="1563" y="1"/>
                  </a:moveTo>
                  <a:cubicBezTo>
                    <a:pt x="1563" y="1"/>
                    <a:pt x="1468" y="95"/>
                    <a:pt x="1311" y="222"/>
                  </a:cubicBezTo>
                  <a:cubicBezTo>
                    <a:pt x="1169" y="348"/>
                    <a:pt x="963" y="521"/>
                    <a:pt x="774" y="711"/>
                  </a:cubicBezTo>
                  <a:lnTo>
                    <a:pt x="237" y="1232"/>
                  </a:lnTo>
                  <a:cubicBezTo>
                    <a:pt x="95" y="1358"/>
                    <a:pt x="0" y="1469"/>
                    <a:pt x="0" y="1469"/>
                  </a:cubicBezTo>
                  <a:lnTo>
                    <a:pt x="2179" y="3584"/>
                  </a:lnTo>
                  <a:cubicBezTo>
                    <a:pt x="2179" y="3584"/>
                    <a:pt x="2242" y="3489"/>
                    <a:pt x="2368" y="3379"/>
                  </a:cubicBezTo>
                  <a:lnTo>
                    <a:pt x="2842" y="2937"/>
                  </a:lnTo>
                  <a:cubicBezTo>
                    <a:pt x="3000" y="2763"/>
                    <a:pt x="3173" y="2605"/>
                    <a:pt x="3315" y="2495"/>
                  </a:cubicBezTo>
                  <a:lnTo>
                    <a:pt x="3536" y="230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5123325" y="727450"/>
              <a:ext cx="1016200" cy="1016600"/>
            </a:xfrm>
            <a:custGeom>
              <a:rect b="b" l="l" r="r" t="t"/>
              <a:pathLst>
                <a:path extrusionOk="0" h="40664" w="40648">
                  <a:moveTo>
                    <a:pt x="19953" y="1"/>
                  </a:moveTo>
                  <a:cubicBezTo>
                    <a:pt x="19716" y="17"/>
                    <a:pt x="19353" y="1"/>
                    <a:pt x="18895" y="48"/>
                  </a:cubicBezTo>
                  <a:cubicBezTo>
                    <a:pt x="17538" y="127"/>
                    <a:pt x="16212" y="364"/>
                    <a:pt x="14902" y="727"/>
                  </a:cubicBezTo>
                  <a:cubicBezTo>
                    <a:pt x="12881" y="1279"/>
                    <a:pt x="10955" y="2163"/>
                    <a:pt x="9203" y="3316"/>
                  </a:cubicBezTo>
                  <a:cubicBezTo>
                    <a:pt x="6914" y="4815"/>
                    <a:pt x="4941" y="6757"/>
                    <a:pt x="3426" y="9030"/>
                  </a:cubicBezTo>
                  <a:cubicBezTo>
                    <a:pt x="2558" y="10340"/>
                    <a:pt x="1847" y="11729"/>
                    <a:pt x="1295" y="13182"/>
                  </a:cubicBezTo>
                  <a:cubicBezTo>
                    <a:pt x="711" y="14744"/>
                    <a:pt x="316" y="16370"/>
                    <a:pt x="127" y="18028"/>
                  </a:cubicBezTo>
                  <a:cubicBezTo>
                    <a:pt x="63" y="18627"/>
                    <a:pt x="16" y="19227"/>
                    <a:pt x="0" y="19843"/>
                  </a:cubicBezTo>
                  <a:cubicBezTo>
                    <a:pt x="0" y="20174"/>
                    <a:pt x="0" y="20490"/>
                    <a:pt x="0" y="20822"/>
                  </a:cubicBezTo>
                  <a:cubicBezTo>
                    <a:pt x="32" y="21658"/>
                    <a:pt x="95" y="22479"/>
                    <a:pt x="206" y="23300"/>
                  </a:cubicBezTo>
                  <a:cubicBezTo>
                    <a:pt x="332" y="24200"/>
                    <a:pt x="521" y="25084"/>
                    <a:pt x="774" y="25952"/>
                  </a:cubicBezTo>
                  <a:cubicBezTo>
                    <a:pt x="884" y="26410"/>
                    <a:pt x="1058" y="26836"/>
                    <a:pt x="1200" y="27278"/>
                  </a:cubicBezTo>
                  <a:lnTo>
                    <a:pt x="1453" y="27925"/>
                  </a:lnTo>
                  <a:cubicBezTo>
                    <a:pt x="1531" y="28146"/>
                    <a:pt x="1626" y="28351"/>
                    <a:pt x="1737" y="28572"/>
                  </a:cubicBezTo>
                  <a:cubicBezTo>
                    <a:pt x="4925" y="35802"/>
                    <a:pt x="12029" y="40506"/>
                    <a:pt x="19937" y="40664"/>
                  </a:cubicBezTo>
                  <a:lnTo>
                    <a:pt x="20695" y="40664"/>
                  </a:lnTo>
                  <a:cubicBezTo>
                    <a:pt x="28603" y="40522"/>
                    <a:pt x="35707" y="35802"/>
                    <a:pt x="38911" y="28572"/>
                  </a:cubicBezTo>
                  <a:cubicBezTo>
                    <a:pt x="39006" y="28351"/>
                    <a:pt x="39100" y="28146"/>
                    <a:pt x="39179" y="27925"/>
                  </a:cubicBezTo>
                  <a:lnTo>
                    <a:pt x="39432" y="27278"/>
                  </a:lnTo>
                  <a:cubicBezTo>
                    <a:pt x="39574" y="26836"/>
                    <a:pt x="39748" y="26410"/>
                    <a:pt x="39858" y="25952"/>
                  </a:cubicBezTo>
                  <a:cubicBezTo>
                    <a:pt x="40111" y="25084"/>
                    <a:pt x="40300" y="24200"/>
                    <a:pt x="40442" y="23300"/>
                  </a:cubicBezTo>
                  <a:cubicBezTo>
                    <a:pt x="40553" y="22479"/>
                    <a:pt x="40616" y="21658"/>
                    <a:pt x="40632" y="20822"/>
                  </a:cubicBezTo>
                  <a:cubicBezTo>
                    <a:pt x="40647" y="20490"/>
                    <a:pt x="40647" y="20159"/>
                    <a:pt x="40632" y="19843"/>
                  </a:cubicBezTo>
                  <a:lnTo>
                    <a:pt x="39400" y="19843"/>
                  </a:lnTo>
                  <a:cubicBezTo>
                    <a:pt x="39416" y="20159"/>
                    <a:pt x="39416" y="20490"/>
                    <a:pt x="39400" y="20822"/>
                  </a:cubicBezTo>
                  <a:cubicBezTo>
                    <a:pt x="39384" y="21595"/>
                    <a:pt x="39306" y="22353"/>
                    <a:pt x="39195" y="23110"/>
                  </a:cubicBezTo>
                  <a:cubicBezTo>
                    <a:pt x="39085" y="23963"/>
                    <a:pt x="38895" y="24800"/>
                    <a:pt x="38658" y="25620"/>
                  </a:cubicBezTo>
                  <a:cubicBezTo>
                    <a:pt x="38564" y="26031"/>
                    <a:pt x="38406" y="26441"/>
                    <a:pt x="38264" y="26852"/>
                  </a:cubicBezTo>
                  <a:lnTo>
                    <a:pt x="38027" y="27467"/>
                  </a:lnTo>
                  <a:cubicBezTo>
                    <a:pt x="37964" y="27657"/>
                    <a:pt x="37869" y="27862"/>
                    <a:pt x="37774" y="28051"/>
                  </a:cubicBezTo>
                  <a:cubicBezTo>
                    <a:pt x="36306" y="31382"/>
                    <a:pt x="33907" y="34223"/>
                    <a:pt x="30876" y="36228"/>
                  </a:cubicBezTo>
                  <a:cubicBezTo>
                    <a:pt x="27845" y="38233"/>
                    <a:pt x="24325" y="39338"/>
                    <a:pt x="20695" y="39401"/>
                  </a:cubicBezTo>
                  <a:lnTo>
                    <a:pt x="19937" y="39401"/>
                  </a:lnTo>
                  <a:cubicBezTo>
                    <a:pt x="12518" y="39259"/>
                    <a:pt x="5857" y="34823"/>
                    <a:pt x="2857" y="28051"/>
                  </a:cubicBezTo>
                  <a:cubicBezTo>
                    <a:pt x="2763" y="27846"/>
                    <a:pt x="2684" y="27657"/>
                    <a:pt x="2605" y="27451"/>
                  </a:cubicBezTo>
                  <a:lnTo>
                    <a:pt x="2352" y="26852"/>
                  </a:lnTo>
                  <a:cubicBezTo>
                    <a:pt x="2226" y="26425"/>
                    <a:pt x="2068" y="26031"/>
                    <a:pt x="1958" y="25605"/>
                  </a:cubicBezTo>
                  <a:cubicBezTo>
                    <a:pt x="1721" y="24784"/>
                    <a:pt x="1547" y="23947"/>
                    <a:pt x="1421" y="23110"/>
                  </a:cubicBezTo>
                  <a:cubicBezTo>
                    <a:pt x="1310" y="22353"/>
                    <a:pt x="1247" y="21579"/>
                    <a:pt x="1216" y="20822"/>
                  </a:cubicBezTo>
                  <a:lnTo>
                    <a:pt x="1216" y="19827"/>
                  </a:lnTo>
                  <a:cubicBezTo>
                    <a:pt x="1232" y="19275"/>
                    <a:pt x="1279" y="18706"/>
                    <a:pt x="1342" y="18154"/>
                  </a:cubicBezTo>
                  <a:cubicBezTo>
                    <a:pt x="1674" y="15139"/>
                    <a:pt x="2747" y="12234"/>
                    <a:pt x="4436" y="9725"/>
                  </a:cubicBezTo>
                  <a:cubicBezTo>
                    <a:pt x="5857" y="7578"/>
                    <a:pt x="7704" y="5762"/>
                    <a:pt x="9850" y="4342"/>
                  </a:cubicBezTo>
                  <a:cubicBezTo>
                    <a:pt x="11508" y="3268"/>
                    <a:pt x="13307" y="2448"/>
                    <a:pt x="15217" y="1927"/>
                  </a:cubicBezTo>
                  <a:cubicBezTo>
                    <a:pt x="16433" y="1579"/>
                    <a:pt x="17696" y="1358"/>
                    <a:pt x="18958" y="1279"/>
                  </a:cubicBezTo>
                  <a:cubicBezTo>
                    <a:pt x="19201" y="1256"/>
                    <a:pt x="19435" y="1242"/>
                    <a:pt x="19673" y="1242"/>
                  </a:cubicBezTo>
                  <a:cubicBezTo>
                    <a:pt x="19761" y="1242"/>
                    <a:pt x="19848" y="1244"/>
                    <a:pt x="19937" y="1248"/>
                  </a:cubicBezTo>
                  <a:lnTo>
                    <a:pt x="19969" y="1248"/>
                  </a:lnTo>
                  <a:cubicBezTo>
                    <a:pt x="20205" y="1232"/>
                    <a:pt x="20316" y="1232"/>
                    <a:pt x="20316" y="1232"/>
                  </a:cubicBezTo>
                  <a:cubicBezTo>
                    <a:pt x="20316" y="1232"/>
                    <a:pt x="20426" y="1248"/>
                    <a:pt x="20663" y="1248"/>
                  </a:cubicBezTo>
                  <a:lnTo>
                    <a:pt x="20695" y="1248"/>
                  </a:lnTo>
                  <a:lnTo>
                    <a:pt x="2069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5192775" y="796925"/>
              <a:ext cx="877300" cy="877275"/>
            </a:xfrm>
            <a:custGeom>
              <a:rect b="b" l="l" r="r" t="t"/>
              <a:pathLst>
                <a:path extrusionOk="0" h="35091" w="35092">
                  <a:moveTo>
                    <a:pt x="17538" y="0"/>
                  </a:moveTo>
                  <a:cubicBezTo>
                    <a:pt x="17538" y="0"/>
                    <a:pt x="17443" y="0"/>
                    <a:pt x="17254" y="16"/>
                  </a:cubicBezTo>
                  <a:lnTo>
                    <a:pt x="17191" y="16"/>
                  </a:lnTo>
                  <a:lnTo>
                    <a:pt x="17191" y="2731"/>
                  </a:lnTo>
                  <a:lnTo>
                    <a:pt x="17317" y="2731"/>
                  </a:lnTo>
                  <a:cubicBezTo>
                    <a:pt x="17491" y="2715"/>
                    <a:pt x="17569" y="2715"/>
                    <a:pt x="17569" y="2715"/>
                  </a:cubicBezTo>
                  <a:cubicBezTo>
                    <a:pt x="17569" y="2715"/>
                    <a:pt x="17680" y="2731"/>
                    <a:pt x="17854" y="2731"/>
                  </a:cubicBezTo>
                  <a:lnTo>
                    <a:pt x="17948" y="2731"/>
                  </a:lnTo>
                  <a:cubicBezTo>
                    <a:pt x="18012" y="2727"/>
                    <a:pt x="18074" y="2725"/>
                    <a:pt x="18136" y="2725"/>
                  </a:cubicBezTo>
                  <a:cubicBezTo>
                    <a:pt x="18305" y="2725"/>
                    <a:pt x="18470" y="2739"/>
                    <a:pt x="18643" y="2762"/>
                  </a:cubicBezTo>
                  <a:cubicBezTo>
                    <a:pt x="19622" y="2810"/>
                    <a:pt x="20600" y="2983"/>
                    <a:pt x="21547" y="3252"/>
                  </a:cubicBezTo>
                  <a:cubicBezTo>
                    <a:pt x="23015" y="3646"/>
                    <a:pt x="24420" y="4294"/>
                    <a:pt x="25699" y="5130"/>
                  </a:cubicBezTo>
                  <a:cubicBezTo>
                    <a:pt x="28335" y="6851"/>
                    <a:pt x="30356" y="9376"/>
                    <a:pt x="31476" y="12328"/>
                  </a:cubicBezTo>
                  <a:cubicBezTo>
                    <a:pt x="31902" y="13465"/>
                    <a:pt x="32187" y="14649"/>
                    <a:pt x="32313" y="15848"/>
                  </a:cubicBezTo>
                  <a:cubicBezTo>
                    <a:pt x="32360" y="16259"/>
                    <a:pt x="32392" y="16654"/>
                    <a:pt x="32408" y="17064"/>
                  </a:cubicBezTo>
                  <a:cubicBezTo>
                    <a:pt x="32423" y="17380"/>
                    <a:pt x="32423" y="17711"/>
                    <a:pt x="32408" y="18043"/>
                  </a:cubicBezTo>
                  <a:cubicBezTo>
                    <a:pt x="32376" y="18611"/>
                    <a:pt x="32329" y="19163"/>
                    <a:pt x="32250" y="19732"/>
                  </a:cubicBezTo>
                  <a:cubicBezTo>
                    <a:pt x="32155" y="20379"/>
                    <a:pt x="32013" y="21026"/>
                    <a:pt x="31839" y="21657"/>
                  </a:cubicBezTo>
                  <a:cubicBezTo>
                    <a:pt x="31760" y="21989"/>
                    <a:pt x="31634" y="22289"/>
                    <a:pt x="31539" y="22620"/>
                  </a:cubicBezTo>
                  <a:lnTo>
                    <a:pt x="31334" y="23078"/>
                  </a:lnTo>
                  <a:cubicBezTo>
                    <a:pt x="31271" y="23252"/>
                    <a:pt x="31208" y="23394"/>
                    <a:pt x="31145" y="23552"/>
                  </a:cubicBezTo>
                  <a:cubicBezTo>
                    <a:pt x="29992" y="26140"/>
                    <a:pt x="28130" y="28350"/>
                    <a:pt x="25762" y="29913"/>
                  </a:cubicBezTo>
                  <a:cubicBezTo>
                    <a:pt x="23442" y="31460"/>
                    <a:pt x="20727" y="32313"/>
                    <a:pt x="17948" y="32376"/>
                  </a:cubicBezTo>
                  <a:lnTo>
                    <a:pt x="17191" y="32376"/>
                  </a:lnTo>
                  <a:cubicBezTo>
                    <a:pt x="14397" y="32313"/>
                    <a:pt x="11682" y="31460"/>
                    <a:pt x="9361" y="29913"/>
                  </a:cubicBezTo>
                  <a:cubicBezTo>
                    <a:pt x="7009" y="28350"/>
                    <a:pt x="5146" y="26140"/>
                    <a:pt x="3994" y="23552"/>
                  </a:cubicBezTo>
                  <a:cubicBezTo>
                    <a:pt x="3915" y="23410"/>
                    <a:pt x="3852" y="23252"/>
                    <a:pt x="3805" y="23078"/>
                  </a:cubicBezTo>
                  <a:lnTo>
                    <a:pt x="3600" y="22620"/>
                  </a:lnTo>
                  <a:cubicBezTo>
                    <a:pt x="3505" y="22289"/>
                    <a:pt x="3379" y="21989"/>
                    <a:pt x="3300" y="21657"/>
                  </a:cubicBezTo>
                  <a:cubicBezTo>
                    <a:pt x="3110" y="21026"/>
                    <a:pt x="2968" y="20379"/>
                    <a:pt x="2873" y="19732"/>
                  </a:cubicBezTo>
                  <a:cubicBezTo>
                    <a:pt x="2810" y="19163"/>
                    <a:pt x="2747" y="18611"/>
                    <a:pt x="2731" y="18043"/>
                  </a:cubicBezTo>
                  <a:cubicBezTo>
                    <a:pt x="2716" y="17711"/>
                    <a:pt x="2716" y="17380"/>
                    <a:pt x="2731" y="17064"/>
                  </a:cubicBezTo>
                  <a:lnTo>
                    <a:pt x="32" y="17064"/>
                  </a:lnTo>
                  <a:cubicBezTo>
                    <a:pt x="1" y="17380"/>
                    <a:pt x="1" y="17711"/>
                    <a:pt x="32" y="18043"/>
                  </a:cubicBezTo>
                  <a:cubicBezTo>
                    <a:pt x="48" y="18737"/>
                    <a:pt x="95" y="19432"/>
                    <a:pt x="190" y="20110"/>
                  </a:cubicBezTo>
                  <a:cubicBezTo>
                    <a:pt x="300" y="20884"/>
                    <a:pt x="474" y="21657"/>
                    <a:pt x="695" y="22415"/>
                  </a:cubicBezTo>
                  <a:cubicBezTo>
                    <a:pt x="790" y="22794"/>
                    <a:pt x="932" y="23157"/>
                    <a:pt x="1058" y="23536"/>
                  </a:cubicBezTo>
                  <a:lnTo>
                    <a:pt x="1263" y="24104"/>
                  </a:lnTo>
                  <a:cubicBezTo>
                    <a:pt x="1342" y="24294"/>
                    <a:pt x="1421" y="24467"/>
                    <a:pt x="1500" y="24657"/>
                  </a:cubicBezTo>
                  <a:cubicBezTo>
                    <a:pt x="4263" y="30876"/>
                    <a:pt x="10356" y="34949"/>
                    <a:pt x="17159" y="35091"/>
                  </a:cubicBezTo>
                  <a:lnTo>
                    <a:pt x="17917" y="35091"/>
                  </a:lnTo>
                  <a:cubicBezTo>
                    <a:pt x="24720" y="34933"/>
                    <a:pt x="30829" y="30876"/>
                    <a:pt x="33592" y="24657"/>
                  </a:cubicBezTo>
                  <a:cubicBezTo>
                    <a:pt x="33670" y="24467"/>
                    <a:pt x="33749" y="24294"/>
                    <a:pt x="33828" y="24104"/>
                  </a:cubicBezTo>
                  <a:lnTo>
                    <a:pt x="34033" y="23536"/>
                  </a:lnTo>
                  <a:cubicBezTo>
                    <a:pt x="34160" y="23157"/>
                    <a:pt x="34302" y="22810"/>
                    <a:pt x="34412" y="22415"/>
                  </a:cubicBezTo>
                  <a:cubicBezTo>
                    <a:pt x="34618" y="21657"/>
                    <a:pt x="34791" y="20884"/>
                    <a:pt x="34902" y="20110"/>
                  </a:cubicBezTo>
                  <a:cubicBezTo>
                    <a:pt x="34996" y="19432"/>
                    <a:pt x="35044" y="18737"/>
                    <a:pt x="35060" y="18043"/>
                  </a:cubicBezTo>
                  <a:cubicBezTo>
                    <a:pt x="35091" y="17711"/>
                    <a:pt x="35091" y="17380"/>
                    <a:pt x="35060" y="17064"/>
                  </a:cubicBezTo>
                  <a:cubicBezTo>
                    <a:pt x="35060" y="16559"/>
                    <a:pt x="35028" y="16054"/>
                    <a:pt x="34965" y="15549"/>
                  </a:cubicBezTo>
                  <a:cubicBezTo>
                    <a:pt x="34807" y="14128"/>
                    <a:pt x="34460" y="12723"/>
                    <a:pt x="33970" y="11381"/>
                  </a:cubicBezTo>
                  <a:cubicBezTo>
                    <a:pt x="32644" y="7893"/>
                    <a:pt x="30261" y="4909"/>
                    <a:pt x="27151" y="2873"/>
                  </a:cubicBezTo>
                  <a:cubicBezTo>
                    <a:pt x="25636" y="1878"/>
                    <a:pt x="23978" y="1121"/>
                    <a:pt x="22226" y="647"/>
                  </a:cubicBezTo>
                  <a:cubicBezTo>
                    <a:pt x="21105" y="316"/>
                    <a:pt x="19953" y="126"/>
                    <a:pt x="18801" y="47"/>
                  </a:cubicBezTo>
                  <a:cubicBezTo>
                    <a:pt x="18422" y="0"/>
                    <a:pt x="18138" y="16"/>
                    <a:pt x="179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985625" y="1148125"/>
              <a:ext cx="3454625" cy="25"/>
            </a:xfrm>
            <a:custGeom>
              <a:rect b="b" l="l" r="r" t="t"/>
              <a:pathLst>
                <a:path extrusionOk="0" h="1" w="138185">
                  <a:moveTo>
                    <a:pt x="138184" y="1"/>
                  </a:moveTo>
                  <a:lnTo>
                    <a:pt x="0" y="1"/>
                  </a:lnTo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4390875" y="1143000"/>
              <a:ext cx="49375" cy="9900"/>
            </a:xfrm>
            <a:custGeom>
              <a:rect b="b" l="l" r="r" t="t"/>
              <a:pathLst>
                <a:path extrusionOk="0" h="396" w="1975">
                  <a:moveTo>
                    <a:pt x="1" y="1"/>
                  </a:moveTo>
                  <a:lnTo>
                    <a:pt x="1" y="395"/>
                  </a:lnTo>
                  <a:lnTo>
                    <a:pt x="1974" y="395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1182925" y="1143000"/>
              <a:ext cx="3060000" cy="9900"/>
            </a:xfrm>
            <a:custGeom>
              <a:rect b="b" l="l" r="r" t="t"/>
              <a:pathLst>
                <a:path extrusionOk="0" h="396" w="122400">
                  <a:moveTo>
                    <a:pt x="1" y="1"/>
                  </a:moveTo>
                  <a:lnTo>
                    <a:pt x="1" y="395"/>
                  </a:lnTo>
                  <a:lnTo>
                    <a:pt x="4010" y="395"/>
                  </a:lnTo>
                  <a:lnTo>
                    <a:pt x="3947" y="1"/>
                  </a:lnTo>
                  <a:close/>
                  <a:moveTo>
                    <a:pt x="9866" y="1"/>
                  </a:moveTo>
                  <a:lnTo>
                    <a:pt x="9866" y="395"/>
                  </a:lnTo>
                  <a:lnTo>
                    <a:pt x="13876" y="395"/>
                  </a:lnTo>
                  <a:lnTo>
                    <a:pt x="13813" y="1"/>
                  </a:lnTo>
                  <a:close/>
                  <a:moveTo>
                    <a:pt x="19795" y="1"/>
                  </a:moveTo>
                  <a:lnTo>
                    <a:pt x="19795" y="395"/>
                  </a:lnTo>
                  <a:lnTo>
                    <a:pt x="23742" y="395"/>
                  </a:lnTo>
                  <a:lnTo>
                    <a:pt x="23742" y="1"/>
                  </a:lnTo>
                  <a:close/>
                  <a:moveTo>
                    <a:pt x="29661" y="1"/>
                  </a:moveTo>
                  <a:lnTo>
                    <a:pt x="29661" y="395"/>
                  </a:lnTo>
                  <a:lnTo>
                    <a:pt x="33607" y="395"/>
                  </a:lnTo>
                  <a:lnTo>
                    <a:pt x="33607" y="1"/>
                  </a:lnTo>
                  <a:close/>
                  <a:moveTo>
                    <a:pt x="39527" y="1"/>
                  </a:moveTo>
                  <a:lnTo>
                    <a:pt x="39527" y="395"/>
                  </a:lnTo>
                  <a:lnTo>
                    <a:pt x="43473" y="395"/>
                  </a:lnTo>
                  <a:lnTo>
                    <a:pt x="43473" y="1"/>
                  </a:lnTo>
                  <a:close/>
                  <a:moveTo>
                    <a:pt x="49393" y="1"/>
                  </a:moveTo>
                  <a:lnTo>
                    <a:pt x="49393" y="395"/>
                  </a:lnTo>
                  <a:lnTo>
                    <a:pt x="53339" y="395"/>
                  </a:lnTo>
                  <a:lnTo>
                    <a:pt x="53339" y="1"/>
                  </a:lnTo>
                  <a:close/>
                  <a:moveTo>
                    <a:pt x="59258" y="1"/>
                  </a:moveTo>
                  <a:lnTo>
                    <a:pt x="59258" y="395"/>
                  </a:lnTo>
                  <a:lnTo>
                    <a:pt x="63205" y="395"/>
                  </a:lnTo>
                  <a:lnTo>
                    <a:pt x="63205" y="1"/>
                  </a:lnTo>
                  <a:close/>
                  <a:moveTo>
                    <a:pt x="69124" y="1"/>
                  </a:moveTo>
                  <a:lnTo>
                    <a:pt x="69124" y="395"/>
                  </a:lnTo>
                  <a:lnTo>
                    <a:pt x="73071" y="395"/>
                  </a:lnTo>
                  <a:lnTo>
                    <a:pt x="73071" y="1"/>
                  </a:lnTo>
                  <a:close/>
                  <a:moveTo>
                    <a:pt x="78990" y="1"/>
                  </a:moveTo>
                  <a:lnTo>
                    <a:pt x="78990" y="395"/>
                  </a:lnTo>
                  <a:lnTo>
                    <a:pt x="82936" y="395"/>
                  </a:lnTo>
                  <a:lnTo>
                    <a:pt x="82936" y="1"/>
                  </a:lnTo>
                  <a:close/>
                  <a:moveTo>
                    <a:pt x="88856" y="1"/>
                  </a:moveTo>
                  <a:lnTo>
                    <a:pt x="88856" y="395"/>
                  </a:lnTo>
                  <a:lnTo>
                    <a:pt x="92802" y="395"/>
                  </a:lnTo>
                  <a:lnTo>
                    <a:pt x="92802" y="1"/>
                  </a:lnTo>
                  <a:close/>
                  <a:moveTo>
                    <a:pt x="98722" y="1"/>
                  </a:moveTo>
                  <a:lnTo>
                    <a:pt x="98722" y="395"/>
                  </a:lnTo>
                  <a:lnTo>
                    <a:pt x="102668" y="395"/>
                  </a:lnTo>
                  <a:lnTo>
                    <a:pt x="102668" y="1"/>
                  </a:lnTo>
                  <a:close/>
                  <a:moveTo>
                    <a:pt x="108587" y="1"/>
                  </a:moveTo>
                  <a:lnTo>
                    <a:pt x="108587" y="395"/>
                  </a:lnTo>
                  <a:lnTo>
                    <a:pt x="112534" y="395"/>
                  </a:lnTo>
                  <a:lnTo>
                    <a:pt x="112534" y="1"/>
                  </a:lnTo>
                  <a:close/>
                  <a:moveTo>
                    <a:pt x="118453" y="1"/>
                  </a:moveTo>
                  <a:lnTo>
                    <a:pt x="118453" y="395"/>
                  </a:lnTo>
                  <a:lnTo>
                    <a:pt x="122399" y="395"/>
                  </a:lnTo>
                  <a:lnTo>
                    <a:pt x="122399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985625" y="1143000"/>
              <a:ext cx="49350" cy="9900"/>
            </a:xfrm>
            <a:custGeom>
              <a:rect b="b" l="l" r="r" t="t"/>
              <a:pathLst>
                <a:path extrusionOk="0" h="396" w="1974">
                  <a:moveTo>
                    <a:pt x="0" y="1"/>
                  </a:moveTo>
                  <a:lnTo>
                    <a:pt x="0" y="395"/>
                  </a:lnTo>
                  <a:lnTo>
                    <a:pt x="1973" y="39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3768950" y="1234950"/>
              <a:ext cx="1996075" cy="1983850"/>
            </a:xfrm>
            <a:custGeom>
              <a:rect b="b" l="l" r="r" t="t"/>
              <a:pathLst>
                <a:path extrusionOk="0" h="79354" w="79843">
                  <a:moveTo>
                    <a:pt x="48" y="1"/>
                  </a:moveTo>
                  <a:cubicBezTo>
                    <a:pt x="16" y="916"/>
                    <a:pt x="0" y="1832"/>
                    <a:pt x="0" y="2716"/>
                  </a:cubicBezTo>
                  <a:cubicBezTo>
                    <a:pt x="0" y="12992"/>
                    <a:pt x="2226" y="23158"/>
                    <a:pt x="6535" y="32503"/>
                  </a:cubicBezTo>
                  <a:cubicBezTo>
                    <a:pt x="10687" y="41579"/>
                    <a:pt x="16606" y="49756"/>
                    <a:pt x="24104" y="56844"/>
                  </a:cubicBezTo>
                  <a:cubicBezTo>
                    <a:pt x="31508" y="63836"/>
                    <a:pt x="40142" y="69409"/>
                    <a:pt x="49566" y="73276"/>
                  </a:cubicBezTo>
                  <a:cubicBezTo>
                    <a:pt x="59163" y="77254"/>
                    <a:pt x="69455" y="79322"/>
                    <a:pt x="79842" y="79353"/>
                  </a:cubicBezTo>
                  <a:lnTo>
                    <a:pt x="79842" y="78959"/>
                  </a:lnTo>
                  <a:cubicBezTo>
                    <a:pt x="36780" y="78833"/>
                    <a:pt x="395" y="43915"/>
                    <a:pt x="395" y="2716"/>
                  </a:cubicBezTo>
                  <a:cubicBezTo>
                    <a:pt x="395" y="1832"/>
                    <a:pt x="411" y="932"/>
                    <a:pt x="442" y="1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2737775" y="1234950"/>
              <a:ext cx="3052900" cy="3052525"/>
            </a:xfrm>
            <a:custGeom>
              <a:rect b="b" l="l" r="r" t="t"/>
              <a:pathLst>
                <a:path extrusionOk="0" h="122101" w="122116">
                  <a:moveTo>
                    <a:pt x="48" y="1"/>
                  </a:moveTo>
                  <a:cubicBezTo>
                    <a:pt x="32" y="964"/>
                    <a:pt x="16" y="1848"/>
                    <a:pt x="16" y="2716"/>
                  </a:cubicBezTo>
                  <a:cubicBezTo>
                    <a:pt x="0" y="18722"/>
                    <a:pt x="3347" y="34555"/>
                    <a:pt x="9835" y="49188"/>
                  </a:cubicBezTo>
                  <a:cubicBezTo>
                    <a:pt x="16086" y="63363"/>
                    <a:pt x="25004" y="76133"/>
                    <a:pt x="36370" y="87136"/>
                  </a:cubicBezTo>
                  <a:cubicBezTo>
                    <a:pt x="47593" y="98043"/>
                    <a:pt x="60789" y="106725"/>
                    <a:pt x="75233" y="112724"/>
                  </a:cubicBezTo>
                  <a:cubicBezTo>
                    <a:pt x="90050" y="118912"/>
                    <a:pt x="105951" y="122100"/>
                    <a:pt x="121996" y="122100"/>
                  </a:cubicBezTo>
                  <a:cubicBezTo>
                    <a:pt x="122036" y="122100"/>
                    <a:pt x="122076" y="122100"/>
                    <a:pt x="122115" y="122100"/>
                  </a:cubicBezTo>
                  <a:lnTo>
                    <a:pt x="122115" y="121690"/>
                  </a:lnTo>
                  <a:cubicBezTo>
                    <a:pt x="56149" y="121690"/>
                    <a:pt x="411" y="67199"/>
                    <a:pt x="411" y="2700"/>
                  </a:cubicBezTo>
                  <a:cubicBezTo>
                    <a:pt x="411" y="1848"/>
                    <a:pt x="427" y="964"/>
                    <a:pt x="44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1722000" y="1234950"/>
              <a:ext cx="4036700" cy="4103025"/>
            </a:xfrm>
            <a:custGeom>
              <a:rect b="b" l="l" r="r" t="t"/>
              <a:pathLst>
                <a:path extrusionOk="0" h="164121" w="161468">
                  <a:moveTo>
                    <a:pt x="79" y="1"/>
                  </a:moveTo>
                  <a:cubicBezTo>
                    <a:pt x="63" y="1043"/>
                    <a:pt x="63" y="1911"/>
                    <a:pt x="63" y="2716"/>
                  </a:cubicBezTo>
                  <a:cubicBezTo>
                    <a:pt x="0" y="67609"/>
                    <a:pt x="38848" y="126204"/>
                    <a:pt x="98626" y="151429"/>
                  </a:cubicBezTo>
                  <a:cubicBezTo>
                    <a:pt x="118392" y="159797"/>
                    <a:pt x="139642" y="164121"/>
                    <a:pt x="161101" y="164121"/>
                  </a:cubicBezTo>
                  <a:cubicBezTo>
                    <a:pt x="161218" y="164121"/>
                    <a:pt x="161335" y="164121"/>
                    <a:pt x="161452" y="164121"/>
                  </a:cubicBezTo>
                  <a:lnTo>
                    <a:pt x="161468" y="163726"/>
                  </a:lnTo>
                  <a:cubicBezTo>
                    <a:pt x="72676" y="163726"/>
                    <a:pt x="458" y="91492"/>
                    <a:pt x="458" y="2716"/>
                  </a:cubicBezTo>
                  <a:cubicBezTo>
                    <a:pt x="458" y="1895"/>
                    <a:pt x="458" y="1043"/>
                    <a:pt x="474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1600450" y="999750"/>
              <a:ext cx="252575" cy="252600"/>
            </a:xfrm>
            <a:custGeom>
              <a:rect b="b" l="l" r="r" t="t"/>
              <a:pathLst>
                <a:path extrusionOk="0" h="10104" w="10103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2617800" y="999750"/>
              <a:ext cx="252600" cy="252600"/>
            </a:xfrm>
            <a:custGeom>
              <a:rect b="b" l="l" r="r" t="t"/>
              <a:pathLst>
                <a:path extrusionOk="0" h="10104" w="10104">
                  <a:moveTo>
                    <a:pt x="1" y="1"/>
                  </a:moveTo>
                  <a:lnTo>
                    <a:pt x="1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3649775" y="999750"/>
              <a:ext cx="252575" cy="252600"/>
            </a:xfrm>
            <a:custGeom>
              <a:rect b="b" l="l" r="r" t="t"/>
              <a:pathLst>
                <a:path extrusionOk="0" h="10104" w="10103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5612675" y="4156825"/>
              <a:ext cx="236000" cy="245075"/>
            </a:xfrm>
            <a:custGeom>
              <a:rect b="b" l="l" r="r" t="t"/>
              <a:pathLst>
                <a:path extrusionOk="0" h="9803" w="9440">
                  <a:moveTo>
                    <a:pt x="0" y="0"/>
                  </a:moveTo>
                  <a:lnTo>
                    <a:pt x="0" y="9803"/>
                  </a:lnTo>
                  <a:lnTo>
                    <a:pt x="9440" y="4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5615025" y="3092875"/>
              <a:ext cx="236025" cy="245500"/>
            </a:xfrm>
            <a:custGeom>
              <a:rect b="b" l="l" r="r" t="t"/>
              <a:pathLst>
                <a:path extrusionOk="0" h="9820" w="9441">
                  <a:moveTo>
                    <a:pt x="1" y="1"/>
                  </a:moveTo>
                  <a:lnTo>
                    <a:pt x="1" y="9819"/>
                  </a:lnTo>
                  <a:lnTo>
                    <a:pt x="9440" y="49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4"/>
          <p:cNvSpPr txBox="1"/>
          <p:nvPr/>
        </p:nvSpPr>
        <p:spPr>
          <a:xfrm>
            <a:off x="440850" y="922525"/>
            <a:ext cx="9144000" cy="3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Operators :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inurl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www.example.com/adithyan+ak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intitle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intext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filetype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site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Format :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operator : “data”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 : inurl : “</a:t>
            </a:r>
            <a:r>
              <a:rPr lang="es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acelakshitverma</a:t>
            </a: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” | you can combine dorks too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 space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4" name="Google Shape;1114;p14"/>
          <p:cNvSpPr txBox="1"/>
          <p:nvPr>
            <p:ph idx="4294967295" type="ctrTitle"/>
          </p:nvPr>
        </p:nvSpPr>
        <p:spPr>
          <a:xfrm>
            <a:off x="440850" y="174973"/>
            <a:ext cx="213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rPr b="0" i="0" lang="es" sz="2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DORKS</a:t>
            </a:r>
            <a:endParaRPr b="0" i="0" sz="2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5"/>
          <p:cNvSpPr txBox="1"/>
          <p:nvPr>
            <p:ph idx="4294967295" type="title"/>
          </p:nvPr>
        </p:nvSpPr>
        <p:spPr>
          <a:xfrm>
            <a:off x="1134200" y="236100"/>
            <a:ext cx="46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CUSTOM SEARCH ENGINES</a:t>
            </a:r>
            <a:endParaRPr/>
          </a:p>
        </p:txBody>
      </p:sp>
      <p:sp>
        <p:nvSpPr>
          <p:cNvPr id="1120" name="Google Shape;1120;p15"/>
          <p:cNvSpPr txBox="1"/>
          <p:nvPr/>
        </p:nvSpPr>
        <p:spPr>
          <a:xfrm>
            <a:off x="2706199" y="1473150"/>
            <a:ext cx="5112900" cy="17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" sz="2600" u="none" cap="none" strike="noStrik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Pre-Configured - </a:t>
            </a:r>
            <a:r>
              <a:rPr b="0" i="0" lang="es" sz="2600" u="sng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3"/>
              </a:rPr>
              <a:t>https://cse.google.com/cse?cx=005553992128112222999:w1eonxpepby</a:t>
            </a:r>
            <a:endParaRPr b="0" i="0" sz="2600" u="none" cap="none" strike="noStrike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" sz="2600" u="none" cap="none" strike="noStrik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Create your own - </a:t>
            </a:r>
            <a:r>
              <a:rPr b="0" i="0" lang="es" sz="2600" u="sng" cap="none" strike="noStrik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4"/>
              </a:rPr>
              <a:t>https://programmablesearchengine.google.com/about/</a:t>
            </a:r>
            <a:endParaRPr b="0" i="0" sz="2600" u="none" cap="none" strike="noStrike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6"/>
          <p:cNvSpPr txBox="1"/>
          <p:nvPr/>
        </p:nvSpPr>
        <p:spPr>
          <a:xfrm>
            <a:off x="440850" y="922525"/>
            <a:ext cx="9144000" cy="3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Google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Bing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https://www.bing.com/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DuckDuckGo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https://duckduckgo.com/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Yandex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https://yandex.com/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Voter Information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https://electoralsearch.in/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6" name="Google Shape;1126;p16"/>
          <p:cNvSpPr txBox="1"/>
          <p:nvPr>
            <p:ph idx="4294967295" type="ctrTitle"/>
          </p:nvPr>
        </p:nvSpPr>
        <p:spPr>
          <a:xfrm>
            <a:off x="440850" y="174975"/>
            <a:ext cx="27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rPr b="0" i="0" lang="es" sz="2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People Search</a:t>
            </a:r>
            <a:endParaRPr b="0" i="0" sz="2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7"/>
          <p:cNvSpPr txBox="1"/>
          <p:nvPr/>
        </p:nvSpPr>
        <p:spPr>
          <a:xfrm>
            <a:off x="4247800" y="2599425"/>
            <a:ext cx="1096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Search Engines</a:t>
            </a:r>
            <a:endParaRPr b="0" i="0" sz="1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132" name="Google Shape;1132;p17"/>
          <p:cNvSpPr txBox="1"/>
          <p:nvPr/>
        </p:nvSpPr>
        <p:spPr>
          <a:xfrm>
            <a:off x="4247800" y="3978588"/>
            <a:ext cx="9876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Username </a:t>
            </a:r>
            <a:endParaRPr b="0" i="0" sz="1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Narrow Down</a:t>
            </a:r>
            <a:endParaRPr b="0" i="0" sz="1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133" name="Google Shape;1133;p17"/>
          <p:cNvSpPr txBox="1"/>
          <p:nvPr/>
        </p:nvSpPr>
        <p:spPr>
          <a:xfrm>
            <a:off x="4247800" y="3361375"/>
            <a:ext cx="1268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Social Networks</a:t>
            </a:r>
            <a:endParaRPr b="0" i="0" sz="1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134" name="Google Shape;1134;p17"/>
          <p:cNvSpPr txBox="1"/>
          <p:nvPr/>
        </p:nvSpPr>
        <p:spPr>
          <a:xfrm>
            <a:off x="5516079" y="2596175"/>
            <a:ext cx="2966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200" u="none" cap="none" strike="noStrike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Leveraging search engines to construct list of possible usernames</a:t>
            </a:r>
            <a:endParaRPr b="0" i="0" sz="1200" u="none" cap="none" strike="noStrike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135" name="Google Shape;1135;p17"/>
          <p:cNvSpPr txBox="1"/>
          <p:nvPr/>
        </p:nvSpPr>
        <p:spPr>
          <a:xfrm>
            <a:off x="5516075" y="3276125"/>
            <a:ext cx="2966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200" u="none" cap="none" strike="noStrike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Directly searching in social networks for undiscoverable accounts</a:t>
            </a:r>
            <a:endParaRPr b="0" i="0" sz="1200" u="none" cap="none" strike="noStrike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136" name="Google Shape;1136;p17"/>
          <p:cNvSpPr txBox="1"/>
          <p:nvPr/>
        </p:nvSpPr>
        <p:spPr>
          <a:xfrm>
            <a:off x="5516075" y="4041375"/>
            <a:ext cx="27780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200" u="none" cap="none" strike="noStrike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Narrow down approach in search engines</a:t>
            </a:r>
            <a:endParaRPr b="0" i="0" sz="1200" u="none" cap="none" strike="noStrike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137" name="Google Shape;1137;p17"/>
          <p:cNvSpPr txBox="1"/>
          <p:nvPr>
            <p:ph type="ctrTitle"/>
          </p:nvPr>
        </p:nvSpPr>
        <p:spPr>
          <a:xfrm>
            <a:off x="1964850" y="-28222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rgbClr val="F3F3F3"/>
                </a:solidFill>
              </a:rPr>
              <a:t>USER NAME 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1138" name="Google Shape;1138;p17"/>
          <p:cNvGrpSpPr/>
          <p:nvPr/>
        </p:nvGrpSpPr>
        <p:grpSpPr>
          <a:xfrm>
            <a:off x="719993" y="945157"/>
            <a:ext cx="3675432" cy="3405599"/>
            <a:chOff x="985625" y="238500"/>
            <a:chExt cx="5643225" cy="5228925"/>
          </a:xfrm>
        </p:grpSpPr>
        <p:sp>
          <p:nvSpPr>
            <p:cNvPr id="1139" name="Google Shape;1139;p17"/>
            <p:cNvSpPr/>
            <p:nvPr/>
          </p:nvSpPr>
          <p:spPr>
            <a:xfrm>
              <a:off x="5612675" y="5222325"/>
              <a:ext cx="236000" cy="245100"/>
            </a:xfrm>
            <a:custGeom>
              <a:rect b="b" l="l" r="r" t="t"/>
              <a:pathLst>
                <a:path extrusionOk="0" h="9804" w="9440">
                  <a:moveTo>
                    <a:pt x="0" y="0"/>
                  </a:moveTo>
                  <a:lnTo>
                    <a:pt x="0" y="9803"/>
                  </a:lnTo>
                  <a:lnTo>
                    <a:pt x="9440" y="4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7"/>
            <p:cNvSpPr/>
            <p:nvPr/>
          </p:nvSpPr>
          <p:spPr>
            <a:xfrm>
              <a:off x="5631600" y="334000"/>
              <a:ext cx="202475" cy="123950"/>
            </a:xfrm>
            <a:custGeom>
              <a:rect b="b" l="l" r="r" t="t"/>
              <a:pathLst>
                <a:path extrusionOk="0" h="4958" w="8099">
                  <a:moveTo>
                    <a:pt x="1" y="1"/>
                  </a:moveTo>
                  <a:lnTo>
                    <a:pt x="1" y="4137"/>
                  </a:lnTo>
                  <a:lnTo>
                    <a:pt x="1121" y="4168"/>
                  </a:lnTo>
                  <a:cubicBezTo>
                    <a:pt x="1453" y="4168"/>
                    <a:pt x="1848" y="4200"/>
                    <a:pt x="2274" y="4231"/>
                  </a:cubicBezTo>
                  <a:cubicBezTo>
                    <a:pt x="2700" y="4263"/>
                    <a:pt x="3158" y="4279"/>
                    <a:pt x="3600" y="4358"/>
                  </a:cubicBezTo>
                  <a:cubicBezTo>
                    <a:pt x="4799" y="4484"/>
                    <a:pt x="5983" y="4689"/>
                    <a:pt x="7167" y="4957"/>
                  </a:cubicBezTo>
                  <a:lnTo>
                    <a:pt x="8099" y="916"/>
                  </a:lnTo>
                  <a:cubicBezTo>
                    <a:pt x="6757" y="616"/>
                    <a:pt x="5415" y="380"/>
                    <a:pt x="4058" y="238"/>
                  </a:cubicBezTo>
                  <a:cubicBezTo>
                    <a:pt x="3552" y="159"/>
                    <a:pt x="3047" y="143"/>
                    <a:pt x="2574" y="96"/>
                  </a:cubicBezTo>
                  <a:cubicBezTo>
                    <a:pt x="2100" y="64"/>
                    <a:pt x="1642" y="32"/>
                    <a:pt x="1264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7"/>
            <p:cNvSpPr/>
            <p:nvPr/>
          </p:nvSpPr>
          <p:spPr>
            <a:xfrm>
              <a:off x="5915750" y="392800"/>
              <a:ext cx="130250" cy="134200"/>
            </a:xfrm>
            <a:custGeom>
              <a:rect b="b" l="l" r="r" t="t"/>
              <a:pathLst>
                <a:path extrusionOk="0" h="5368" w="5210">
                  <a:moveTo>
                    <a:pt x="1484" y="1"/>
                  </a:moveTo>
                  <a:lnTo>
                    <a:pt x="0" y="3884"/>
                  </a:lnTo>
                  <a:lnTo>
                    <a:pt x="537" y="4089"/>
                  </a:lnTo>
                  <a:lnTo>
                    <a:pt x="1073" y="4310"/>
                  </a:lnTo>
                  <a:lnTo>
                    <a:pt x="1673" y="4579"/>
                  </a:lnTo>
                  <a:cubicBezTo>
                    <a:pt x="2084" y="4768"/>
                    <a:pt x="2510" y="4957"/>
                    <a:pt x="2810" y="5115"/>
                  </a:cubicBezTo>
                  <a:lnTo>
                    <a:pt x="3299" y="5368"/>
                  </a:lnTo>
                  <a:lnTo>
                    <a:pt x="5209" y="1674"/>
                  </a:lnTo>
                  <a:lnTo>
                    <a:pt x="4641" y="1390"/>
                  </a:lnTo>
                  <a:cubicBezTo>
                    <a:pt x="4309" y="1201"/>
                    <a:pt x="3836" y="1011"/>
                    <a:pt x="3378" y="790"/>
                  </a:cubicBezTo>
                  <a:lnTo>
                    <a:pt x="2684" y="490"/>
                  </a:lnTo>
                  <a:lnTo>
                    <a:pt x="2084" y="238"/>
                  </a:lnTo>
                  <a:lnTo>
                    <a:pt x="148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7"/>
            <p:cNvSpPr/>
            <p:nvPr/>
          </p:nvSpPr>
          <p:spPr>
            <a:xfrm>
              <a:off x="5121750" y="333625"/>
              <a:ext cx="509875" cy="222200"/>
            </a:xfrm>
            <a:custGeom>
              <a:rect b="b" l="l" r="r" t="t"/>
              <a:pathLst>
                <a:path extrusionOk="0" h="8888" w="20395">
                  <a:moveTo>
                    <a:pt x="20395" y="0"/>
                  </a:moveTo>
                  <a:lnTo>
                    <a:pt x="19463" y="32"/>
                  </a:lnTo>
                  <a:cubicBezTo>
                    <a:pt x="19163" y="32"/>
                    <a:pt x="18816" y="47"/>
                    <a:pt x="18406" y="63"/>
                  </a:cubicBezTo>
                  <a:lnTo>
                    <a:pt x="17017" y="174"/>
                  </a:lnTo>
                  <a:cubicBezTo>
                    <a:pt x="14538" y="395"/>
                    <a:pt x="12092" y="884"/>
                    <a:pt x="9724" y="1610"/>
                  </a:cubicBezTo>
                  <a:cubicBezTo>
                    <a:pt x="7340" y="2352"/>
                    <a:pt x="5051" y="3331"/>
                    <a:pt x="2873" y="4546"/>
                  </a:cubicBezTo>
                  <a:lnTo>
                    <a:pt x="1673" y="5241"/>
                  </a:lnTo>
                  <a:lnTo>
                    <a:pt x="774" y="5809"/>
                  </a:lnTo>
                  <a:lnTo>
                    <a:pt x="190" y="6188"/>
                  </a:lnTo>
                  <a:cubicBezTo>
                    <a:pt x="63" y="6283"/>
                    <a:pt x="0" y="6330"/>
                    <a:pt x="0" y="6330"/>
                  </a:cubicBezTo>
                  <a:lnTo>
                    <a:pt x="1768" y="8887"/>
                  </a:lnTo>
                  <a:lnTo>
                    <a:pt x="1942" y="8761"/>
                  </a:lnTo>
                  <a:lnTo>
                    <a:pt x="2478" y="8414"/>
                  </a:lnTo>
                  <a:lnTo>
                    <a:pt x="3283" y="7893"/>
                  </a:lnTo>
                  <a:lnTo>
                    <a:pt x="4388" y="7261"/>
                  </a:lnTo>
                  <a:cubicBezTo>
                    <a:pt x="8366" y="5036"/>
                    <a:pt x="12770" y="3678"/>
                    <a:pt x="17301" y="3268"/>
                  </a:cubicBezTo>
                  <a:lnTo>
                    <a:pt x="18564" y="3173"/>
                  </a:lnTo>
                  <a:cubicBezTo>
                    <a:pt x="18942" y="3157"/>
                    <a:pt x="19274" y="3141"/>
                    <a:pt x="19542" y="3141"/>
                  </a:cubicBezTo>
                  <a:lnTo>
                    <a:pt x="20395" y="3126"/>
                  </a:lnTo>
                  <a:lnTo>
                    <a:pt x="20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7"/>
            <p:cNvSpPr/>
            <p:nvPr/>
          </p:nvSpPr>
          <p:spPr>
            <a:xfrm>
              <a:off x="6144625" y="516725"/>
              <a:ext cx="108950" cy="103800"/>
            </a:xfrm>
            <a:custGeom>
              <a:rect b="b" l="l" r="r" t="t"/>
              <a:pathLst>
                <a:path extrusionOk="0" h="4152" w="4358">
                  <a:moveTo>
                    <a:pt x="1248" y="0"/>
                  </a:moveTo>
                  <a:lnTo>
                    <a:pt x="1" y="1642"/>
                  </a:lnTo>
                  <a:lnTo>
                    <a:pt x="474" y="2021"/>
                  </a:lnTo>
                  <a:cubicBezTo>
                    <a:pt x="758" y="2242"/>
                    <a:pt x="1137" y="2542"/>
                    <a:pt x="1500" y="2858"/>
                  </a:cubicBezTo>
                  <a:cubicBezTo>
                    <a:pt x="1847" y="3173"/>
                    <a:pt x="2226" y="3489"/>
                    <a:pt x="2479" y="3726"/>
                  </a:cubicBezTo>
                  <a:lnTo>
                    <a:pt x="2921" y="4152"/>
                  </a:lnTo>
                  <a:lnTo>
                    <a:pt x="4357" y="2637"/>
                  </a:lnTo>
                  <a:lnTo>
                    <a:pt x="3884" y="2210"/>
                  </a:lnTo>
                  <a:cubicBezTo>
                    <a:pt x="3615" y="1942"/>
                    <a:pt x="3221" y="1611"/>
                    <a:pt x="2842" y="1279"/>
                  </a:cubicBezTo>
                  <a:cubicBezTo>
                    <a:pt x="2463" y="932"/>
                    <a:pt x="2053" y="632"/>
                    <a:pt x="1753" y="395"/>
                  </a:cubicBezTo>
                  <a:lnTo>
                    <a:pt x="124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7"/>
            <p:cNvSpPr/>
            <p:nvPr/>
          </p:nvSpPr>
          <p:spPr>
            <a:xfrm>
              <a:off x="6355750" y="1595650"/>
              <a:ext cx="92775" cy="112100"/>
            </a:xfrm>
            <a:custGeom>
              <a:rect b="b" l="l" r="r" t="t"/>
              <a:pathLst>
                <a:path extrusionOk="0" h="4484" w="3711">
                  <a:moveTo>
                    <a:pt x="1832" y="0"/>
                  </a:moveTo>
                  <a:lnTo>
                    <a:pt x="1769" y="143"/>
                  </a:lnTo>
                  <a:cubicBezTo>
                    <a:pt x="1721" y="237"/>
                    <a:pt x="1658" y="379"/>
                    <a:pt x="1563" y="537"/>
                  </a:cubicBezTo>
                  <a:cubicBezTo>
                    <a:pt x="1406" y="869"/>
                    <a:pt x="1200" y="1311"/>
                    <a:pt x="964" y="1721"/>
                  </a:cubicBezTo>
                  <a:cubicBezTo>
                    <a:pt x="727" y="2147"/>
                    <a:pt x="490" y="2558"/>
                    <a:pt x="316" y="2873"/>
                  </a:cubicBezTo>
                  <a:cubicBezTo>
                    <a:pt x="127" y="3189"/>
                    <a:pt x="1" y="3394"/>
                    <a:pt x="1" y="3394"/>
                  </a:cubicBezTo>
                  <a:lnTo>
                    <a:pt x="1769" y="4484"/>
                  </a:lnTo>
                  <a:cubicBezTo>
                    <a:pt x="1769" y="4484"/>
                    <a:pt x="1911" y="4263"/>
                    <a:pt x="2100" y="3931"/>
                  </a:cubicBezTo>
                  <a:cubicBezTo>
                    <a:pt x="2289" y="3600"/>
                    <a:pt x="2574" y="3173"/>
                    <a:pt x="2795" y="2700"/>
                  </a:cubicBezTo>
                  <a:cubicBezTo>
                    <a:pt x="3031" y="2242"/>
                    <a:pt x="3268" y="1800"/>
                    <a:pt x="3442" y="1453"/>
                  </a:cubicBezTo>
                  <a:cubicBezTo>
                    <a:pt x="3521" y="1279"/>
                    <a:pt x="3600" y="1137"/>
                    <a:pt x="3631" y="1042"/>
                  </a:cubicBezTo>
                  <a:lnTo>
                    <a:pt x="3710" y="884"/>
                  </a:lnTo>
                  <a:lnTo>
                    <a:pt x="18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7"/>
            <p:cNvSpPr/>
            <p:nvPr/>
          </p:nvSpPr>
          <p:spPr>
            <a:xfrm>
              <a:off x="5981650" y="1856100"/>
              <a:ext cx="184300" cy="143675"/>
            </a:xfrm>
            <a:custGeom>
              <a:rect b="b" l="l" r="r" t="t"/>
              <a:pathLst>
                <a:path extrusionOk="0" h="5747" w="7372">
                  <a:moveTo>
                    <a:pt x="6078" y="1"/>
                  </a:moveTo>
                  <a:lnTo>
                    <a:pt x="5194" y="695"/>
                  </a:lnTo>
                  <a:cubicBezTo>
                    <a:pt x="4641" y="1106"/>
                    <a:pt x="3915" y="1642"/>
                    <a:pt x="3157" y="2116"/>
                  </a:cubicBezTo>
                  <a:lnTo>
                    <a:pt x="2573" y="2479"/>
                  </a:lnTo>
                  <a:lnTo>
                    <a:pt x="2021" y="2811"/>
                  </a:lnTo>
                  <a:cubicBezTo>
                    <a:pt x="1642" y="3016"/>
                    <a:pt x="1310" y="3221"/>
                    <a:pt x="1010" y="3379"/>
                  </a:cubicBezTo>
                  <a:lnTo>
                    <a:pt x="0" y="3884"/>
                  </a:lnTo>
                  <a:lnTo>
                    <a:pt x="900" y="5747"/>
                  </a:lnTo>
                  <a:lnTo>
                    <a:pt x="1973" y="5210"/>
                  </a:lnTo>
                  <a:cubicBezTo>
                    <a:pt x="2305" y="5052"/>
                    <a:pt x="2668" y="4815"/>
                    <a:pt x="3063" y="4594"/>
                  </a:cubicBezTo>
                  <a:lnTo>
                    <a:pt x="3647" y="4247"/>
                  </a:lnTo>
                  <a:lnTo>
                    <a:pt x="4262" y="3852"/>
                  </a:lnTo>
                  <a:cubicBezTo>
                    <a:pt x="5067" y="3347"/>
                    <a:pt x="5841" y="2779"/>
                    <a:pt x="6425" y="2353"/>
                  </a:cubicBezTo>
                  <a:lnTo>
                    <a:pt x="7372" y="1611"/>
                  </a:lnTo>
                  <a:lnTo>
                    <a:pt x="607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7"/>
            <p:cNvSpPr/>
            <p:nvPr/>
          </p:nvSpPr>
          <p:spPr>
            <a:xfrm>
              <a:off x="5058200" y="597225"/>
              <a:ext cx="174075" cy="152350"/>
            </a:xfrm>
            <a:custGeom>
              <a:rect b="b" l="l" r="r" t="t"/>
              <a:pathLst>
                <a:path extrusionOk="0" h="6094" w="6963">
                  <a:moveTo>
                    <a:pt x="6757" y="1"/>
                  </a:moveTo>
                  <a:lnTo>
                    <a:pt x="6441" y="206"/>
                  </a:lnTo>
                  <a:cubicBezTo>
                    <a:pt x="6220" y="332"/>
                    <a:pt x="5936" y="522"/>
                    <a:pt x="5589" y="774"/>
                  </a:cubicBezTo>
                  <a:cubicBezTo>
                    <a:pt x="5257" y="1027"/>
                    <a:pt x="4847" y="1295"/>
                    <a:pt x="4436" y="1627"/>
                  </a:cubicBezTo>
                  <a:cubicBezTo>
                    <a:pt x="4026" y="1958"/>
                    <a:pt x="3584" y="2305"/>
                    <a:pt x="3158" y="2668"/>
                  </a:cubicBezTo>
                  <a:cubicBezTo>
                    <a:pt x="2953" y="2858"/>
                    <a:pt x="2732" y="3031"/>
                    <a:pt x="2542" y="3221"/>
                  </a:cubicBezTo>
                  <a:lnTo>
                    <a:pt x="1942" y="3789"/>
                  </a:lnTo>
                  <a:cubicBezTo>
                    <a:pt x="1548" y="4136"/>
                    <a:pt x="1232" y="4499"/>
                    <a:pt x="932" y="4799"/>
                  </a:cubicBezTo>
                  <a:cubicBezTo>
                    <a:pt x="648" y="5115"/>
                    <a:pt x="411" y="5368"/>
                    <a:pt x="253" y="5557"/>
                  </a:cubicBezTo>
                  <a:lnTo>
                    <a:pt x="1" y="5841"/>
                  </a:lnTo>
                  <a:lnTo>
                    <a:pt x="285" y="6094"/>
                  </a:lnTo>
                  <a:lnTo>
                    <a:pt x="537" y="5810"/>
                  </a:lnTo>
                  <a:cubicBezTo>
                    <a:pt x="695" y="5620"/>
                    <a:pt x="932" y="5368"/>
                    <a:pt x="1216" y="5068"/>
                  </a:cubicBezTo>
                  <a:cubicBezTo>
                    <a:pt x="1500" y="4768"/>
                    <a:pt x="1832" y="4405"/>
                    <a:pt x="2211" y="4057"/>
                  </a:cubicBezTo>
                  <a:lnTo>
                    <a:pt x="2795" y="3505"/>
                  </a:lnTo>
                  <a:cubicBezTo>
                    <a:pt x="2984" y="3316"/>
                    <a:pt x="3205" y="3142"/>
                    <a:pt x="3410" y="2952"/>
                  </a:cubicBezTo>
                  <a:cubicBezTo>
                    <a:pt x="3821" y="2589"/>
                    <a:pt x="4263" y="2242"/>
                    <a:pt x="4673" y="1926"/>
                  </a:cubicBezTo>
                  <a:cubicBezTo>
                    <a:pt x="5084" y="1611"/>
                    <a:pt x="5478" y="1342"/>
                    <a:pt x="5810" y="1090"/>
                  </a:cubicBezTo>
                  <a:cubicBezTo>
                    <a:pt x="6141" y="837"/>
                    <a:pt x="6441" y="648"/>
                    <a:pt x="6646" y="522"/>
                  </a:cubicBezTo>
                  <a:lnTo>
                    <a:pt x="6962" y="316"/>
                  </a:lnTo>
                  <a:lnTo>
                    <a:pt x="6757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7"/>
            <p:cNvSpPr/>
            <p:nvPr/>
          </p:nvSpPr>
          <p:spPr>
            <a:xfrm>
              <a:off x="5410600" y="480025"/>
              <a:ext cx="221025" cy="42250"/>
            </a:xfrm>
            <a:custGeom>
              <a:rect b="b" l="l" r="r" t="t"/>
              <a:pathLst>
                <a:path extrusionOk="0" h="1690" w="8841">
                  <a:moveTo>
                    <a:pt x="8841" y="0"/>
                  </a:moveTo>
                  <a:lnTo>
                    <a:pt x="7436" y="48"/>
                  </a:lnTo>
                  <a:cubicBezTo>
                    <a:pt x="7010" y="64"/>
                    <a:pt x="6520" y="111"/>
                    <a:pt x="5999" y="142"/>
                  </a:cubicBezTo>
                  <a:cubicBezTo>
                    <a:pt x="5478" y="174"/>
                    <a:pt x="4926" y="269"/>
                    <a:pt x="4358" y="348"/>
                  </a:cubicBezTo>
                  <a:cubicBezTo>
                    <a:pt x="3805" y="411"/>
                    <a:pt x="3253" y="537"/>
                    <a:pt x="2732" y="632"/>
                  </a:cubicBezTo>
                  <a:lnTo>
                    <a:pt x="1343" y="948"/>
                  </a:lnTo>
                  <a:lnTo>
                    <a:pt x="1" y="1326"/>
                  </a:lnTo>
                  <a:lnTo>
                    <a:pt x="111" y="1689"/>
                  </a:lnTo>
                  <a:lnTo>
                    <a:pt x="1437" y="1311"/>
                  </a:lnTo>
                  <a:lnTo>
                    <a:pt x="2827" y="995"/>
                  </a:lnTo>
                  <a:cubicBezTo>
                    <a:pt x="3332" y="900"/>
                    <a:pt x="3868" y="790"/>
                    <a:pt x="4421" y="711"/>
                  </a:cubicBezTo>
                  <a:cubicBezTo>
                    <a:pt x="4973" y="632"/>
                    <a:pt x="5526" y="569"/>
                    <a:pt x="6047" y="521"/>
                  </a:cubicBezTo>
                  <a:cubicBezTo>
                    <a:pt x="6552" y="474"/>
                    <a:pt x="7041" y="427"/>
                    <a:pt x="7452" y="411"/>
                  </a:cubicBezTo>
                  <a:lnTo>
                    <a:pt x="8841" y="379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7"/>
            <p:cNvSpPr/>
            <p:nvPr/>
          </p:nvSpPr>
          <p:spPr>
            <a:xfrm>
              <a:off x="5495850" y="518300"/>
              <a:ext cx="135775" cy="88025"/>
            </a:xfrm>
            <a:custGeom>
              <a:rect b="b" l="l" r="r" t="t"/>
              <a:pathLst>
                <a:path extrusionOk="0" h="3521" w="5431">
                  <a:moveTo>
                    <a:pt x="5431" y="1"/>
                  </a:moveTo>
                  <a:lnTo>
                    <a:pt x="4578" y="32"/>
                  </a:lnTo>
                  <a:cubicBezTo>
                    <a:pt x="4057" y="32"/>
                    <a:pt x="3394" y="79"/>
                    <a:pt x="2700" y="143"/>
                  </a:cubicBezTo>
                  <a:cubicBezTo>
                    <a:pt x="2005" y="190"/>
                    <a:pt x="1342" y="300"/>
                    <a:pt x="837" y="379"/>
                  </a:cubicBezTo>
                  <a:lnTo>
                    <a:pt x="1" y="521"/>
                  </a:lnTo>
                  <a:lnTo>
                    <a:pt x="569" y="3521"/>
                  </a:lnTo>
                  <a:lnTo>
                    <a:pt x="1327" y="3379"/>
                  </a:lnTo>
                  <a:cubicBezTo>
                    <a:pt x="1769" y="3300"/>
                    <a:pt x="2368" y="3237"/>
                    <a:pt x="2984" y="3173"/>
                  </a:cubicBezTo>
                  <a:cubicBezTo>
                    <a:pt x="3600" y="3110"/>
                    <a:pt x="4199" y="3063"/>
                    <a:pt x="4657" y="3063"/>
                  </a:cubicBezTo>
                  <a:lnTo>
                    <a:pt x="5431" y="3047"/>
                  </a:lnTo>
                  <a:lnTo>
                    <a:pt x="543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7"/>
            <p:cNvSpPr/>
            <p:nvPr/>
          </p:nvSpPr>
          <p:spPr>
            <a:xfrm>
              <a:off x="5360100" y="566050"/>
              <a:ext cx="92750" cy="58425"/>
            </a:xfrm>
            <a:custGeom>
              <a:rect b="b" l="l" r="r" t="t"/>
              <a:pathLst>
                <a:path extrusionOk="0" h="2337" w="3710">
                  <a:moveTo>
                    <a:pt x="3363" y="1"/>
                  </a:moveTo>
                  <a:cubicBezTo>
                    <a:pt x="3363" y="1"/>
                    <a:pt x="2510" y="237"/>
                    <a:pt x="1658" y="537"/>
                  </a:cubicBezTo>
                  <a:cubicBezTo>
                    <a:pt x="1232" y="664"/>
                    <a:pt x="837" y="837"/>
                    <a:pt x="521" y="963"/>
                  </a:cubicBezTo>
                  <a:lnTo>
                    <a:pt x="0" y="1153"/>
                  </a:lnTo>
                  <a:lnTo>
                    <a:pt x="506" y="2337"/>
                  </a:lnTo>
                  <a:lnTo>
                    <a:pt x="995" y="2147"/>
                  </a:lnTo>
                  <a:cubicBezTo>
                    <a:pt x="1295" y="2037"/>
                    <a:pt x="1689" y="1863"/>
                    <a:pt x="2084" y="1737"/>
                  </a:cubicBezTo>
                  <a:cubicBezTo>
                    <a:pt x="2873" y="1453"/>
                    <a:pt x="3710" y="1232"/>
                    <a:pt x="3710" y="1232"/>
                  </a:cubicBezTo>
                  <a:lnTo>
                    <a:pt x="33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7"/>
            <p:cNvSpPr/>
            <p:nvPr/>
          </p:nvSpPr>
          <p:spPr>
            <a:xfrm>
              <a:off x="5631600" y="632350"/>
              <a:ext cx="53300" cy="78175"/>
            </a:xfrm>
            <a:custGeom>
              <a:rect b="b" l="l" r="r" t="t"/>
              <a:pathLst>
                <a:path extrusionOk="0" h="3127" w="2132">
                  <a:moveTo>
                    <a:pt x="1" y="1"/>
                  </a:moveTo>
                  <a:lnTo>
                    <a:pt x="1" y="3047"/>
                  </a:lnTo>
                  <a:lnTo>
                    <a:pt x="932" y="3063"/>
                  </a:lnTo>
                  <a:cubicBezTo>
                    <a:pt x="1169" y="3063"/>
                    <a:pt x="1390" y="3110"/>
                    <a:pt x="1579" y="3110"/>
                  </a:cubicBezTo>
                  <a:lnTo>
                    <a:pt x="1863" y="3126"/>
                  </a:lnTo>
                  <a:lnTo>
                    <a:pt x="2132" y="111"/>
                  </a:lnTo>
                  <a:lnTo>
                    <a:pt x="1800" y="79"/>
                  </a:lnTo>
                  <a:cubicBezTo>
                    <a:pt x="1595" y="64"/>
                    <a:pt x="1327" y="32"/>
                    <a:pt x="1058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7"/>
            <p:cNvSpPr/>
            <p:nvPr/>
          </p:nvSpPr>
          <p:spPr>
            <a:xfrm>
              <a:off x="5898375" y="715625"/>
              <a:ext cx="83300" cy="90775"/>
            </a:xfrm>
            <a:custGeom>
              <a:rect b="b" l="l" r="r" t="t"/>
              <a:pathLst>
                <a:path extrusionOk="0" h="3631" w="3332">
                  <a:moveTo>
                    <a:pt x="1532" y="0"/>
                  </a:moveTo>
                  <a:lnTo>
                    <a:pt x="1" y="2605"/>
                  </a:lnTo>
                  <a:lnTo>
                    <a:pt x="253" y="2763"/>
                  </a:lnTo>
                  <a:lnTo>
                    <a:pt x="790" y="3110"/>
                  </a:lnTo>
                  <a:cubicBezTo>
                    <a:pt x="979" y="3220"/>
                    <a:pt x="1184" y="3347"/>
                    <a:pt x="1326" y="3457"/>
                  </a:cubicBezTo>
                  <a:lnTo>
                    <a:pt x="1563" y="3631"/>
                  </a:lnTo>
                  <a:lnTo>
                    <a:pt x="3331" y="1168"/>
                  </a:lnTo>
                  <a:lnTo>
                    <a:pt x="3047" y="963"/>
                  </a:lnTo>
                  <a:cubicBezTo>
                    <a:pt x="2889" y="837"/>
                    <a:pt x="2668" y="695"/>
                    <a:pt x="2447" y="553"/>
                  </a:cubicBezTo>
                  <a:lnTo>
                    <a:pt x="1816" y="158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7"/>
            <p:cNvSpPr/>
            <p:nvPr/>
          </p:nvSpPr>
          <p:spPr>
            <a:xfrm>
              <a:off x="5991500" y="1587350"/>
              <a:ext cx="89225" cy="88825"/>
            </a:xfrm>
            <a:custGeom>
              <a:rect b="b" l="l" r="r" t="t"/>
              <a:pathLst>
                <a:path extrusionOk="0" h="3553" w="3569">
                  <a:moveTo>
                    <a:pt x="1311" y="1"/>
                  </a:moveTo>
                  <a:cubicBezTo>
                    <a:pt x="1248" y="80"/>
                    <a:pt x="1185" y="143"/>
                    <a:pt x="1122" y="222"/>
                  </a:cubicBezTo>
                  <a:lnTo>
                    <a:pt x="664" y="680"/>
                  </a:lnTo>
                  <a:cubicBezTo>
                    <a:pt x="522" y="853"/>
                    <a:pt x="348" y="1011"/>
                    <a:pt x="206" y="1138"/>
                  </a:cubicBezTo>
                  <a:lnTo>
                    <a:pt x="1" y="1327"/>
                  </a:lnTo>
                  <a:lnTo>
                    <a:pt x="2069" y="3553"/>
                  </a:lnTo>
                  <a:cubicBezTo>
                    <a:pt x="2069" y="3553"/>
                    <a:pt x="2179" y="3458"/>
                    <a:pt x="2321" y="3316"/>
                  </a:cubicBezTo>
                  <a:cubicBezTo>
                    <a:pt x="2463" y="3174"/>
                    <a:pt x="2653" y="3000"/>
                    <a:pt x="2842" y="2795"/>
                  </a:cubicBezTo>
                  <a:lnTo>
                    <a:pt x="3347" y="2274"/>
                  </a:lnTo>
                  <a:cubicBezTo>
                    <a:pt x="3489" y="2132"/>
                    <a:pt x="3568" y="2021"/>
                    <a:pt x="3568" y="2021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7"/>
            <p:cNvSpPr/>
            <p:nvPr/>
          </p:nvSpPr>
          <p:spPr>
            <a:xfrm>
              <a:off x="5836025" y="1702200"/>
              <a:ext cx="77375" cy="89600"/>
            </a:xfrm>
            <a:custGeom>
              <a:rect b="b" l="l" r="r" t="t"/>
              <a:pathLst>
                <a:path extrusionOk="0" h="3584" w="3095">
                  <a:moveTo>
                    <a:pt x="1674" y="1"/>
                  </a:moveTo>
                  <a:lnTo>
                    <a:pt x="1421" y="127"/>
                  </a:lnTo>
                  <a:cubicBezTo>
                    <a:pt x="1263" y="206"/>
                    <a:pt x="1058" y="316"/>
                    <a:pt x="837" y="411"/>
                  </a:cubicBezTo>
                  <a:lnTo>
                    <a:pt x="0" y="790"/>
                  </a:lnTo>
                  <a:lnTo>
                    <a:pt x="1169" y="3584"/>
                  </a:lnTo>
                  <a:lnTo>
                    <a:pt x="2147" y="3158"/>
                  </a:lnTo>
                  <a:cubicBezTo>
                    <a:pt x="2384" y="3047"/>
                    <a:pt x="2621" y="2905"/>
                    <a:pt x="2794" y="2826"/>
                  </a:cubicBezTo>
                  <a:lnTo>
                    <a:pt x="3094" y="2668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7"/>
            <p:cNvSpPr/>
            <p:nvPr/>
          </p:nvSpPr>
          <p:spPr>
            <a:xfrm>
              <a:off x="5373125" y="669850"/>
              <a:ext cx="75400" cy="89600"/>
            </a:xfrm>
            <a:custGeom>
              <a:rect b="b" l="l" r="r" t="t"/>
              <a:pathLst>
                <a:path extrusionOk="0" h="3584" w="3016">
                  <a:moveTo>
                    <a:pt x="1958" y="0"/>
                  </a:moveTo>
                  <a:lnTo>
                    <a:pt x="979" y="395"/>
                  </a:lnTo>
                  <a:lnTo>
                    <a:pt x="0" y="837"/>
                  </a:lnTo>
                  <a:lnTo>
                    <a:pt x="1311" y="3583"/>
                  </a:lnTo>
                  <a:lnTo>
                    <a:pt x="2147" y="3189"/>
                  </a:lnTo>
                  <a:lnTo>
                    <a:pt x="3015" y="2841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7"/>
            <p:cNvSpPr/>
            <p:nvPr/>
          </p:nvSpPr>
          <p:spPr>
            <a:xfrm>
              <a:off x="5473350" y="642225"/>
              <a:ext cx="65150" cy="84475"/>
            </a:xfrm>
            <a:custGeom>
              <a:rect b="b" l="l" r="r" t="t"/>
              <a:pathLst>
                <a:path extrusionOk="0" h="3379" w="2606">
                  <a:moveTo>
                    <a:pt x="2069" y="0"/>
                  </a:moveTo>
                  <a:lnTo>
                    <a:pt x="1753" y="48"/>
                  </a:lnTo>
                  <a:cubicBezTo>
                    <a:pt x="1548" y="79"/>
                    <a:pt x="1295" y="142"/>
                    <a:pt x="1027" y="205"/>
                  </a:cubicBezTo>
                  <a:lnTo>
                    <a:pt x="317" y="363"/>
                  </a:lnTo>
                  <a:lnTo>
                    <a:pt x="1" y="458"/>
                  </a:lnTo>
                  <a:lnTo>
                    <a:pt x="790" y="3378"/>
                  </a:lnTo>
                  <a:lnTo>
                    <a:pt x="1058" y="3299"/>
                  </a:lnTo>
                  <a:lnTo>
                    <a:pt x="1690" y="3157"/>
                  </a:lnTo>
                  <a:cubicBezTo>
                    <a:pt x="1927" y="3110"/>
                    <a:pt x="2148" y="3047"/>
                    <a:pt x="2321" y="3031"/>
                  </a:cubicBezTo>
                  <a:lnTo>
                    <a:pt x="2605" y="2984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7"/>
            <p:cNvSpPr/>
            <p:nvPr/>
          </p:nvSpPr>
          <p:spPr>
            <a:xfrm>
              <a:off x="5578325" y="632350"/>
              <a:ext cx="53300" cy="78175"/>
            </a:xfrm>
            <a:custGeom>
              <a:rect b="b" l="l" r="r" t="t"/>
              <a:pathLst>
                <a:path extrusionOk="0" h="3127" w="2132">
                  <a:moveTo>
                    <a:pt x="2132" y="1"/>
                  </a:moveTo>
                  <a:lnTo>
                    <a:pt x="1058" y="32"/>
                  </a:lnTo>
                  <a:cubicBezTo>
                    <a:pt x="790" y="32"/>
                    <a:pt x="522" y="64"/>
                    <a:pt x="332" y="79"/>
                  </a:cubicBezTo>
                  <a:lnTo>
                    <a:pt x="1" y="111"/>
                  </a:lnTo>
                  <a:lnTo>
                    <a:pt x="253" y="3126"/>
                  </a:lnTo>
                  <a:lnTo>
                    <a:pt x="537" y="3110"/>
                  </a:lnTo>
                  <a:cubicBezTo>
                    <a:pt x="727" y="3094"/>
                    <a:pt x="948" y="3063"/>
                    <a:pt x="1185" y="3063"/>
                  </a:cubicBezTo>
                  <a:lnTo>
                    <a:pt x="2132" y="3047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7"/>
            <p:cNvSpPr/>
            <p:nvPr/>
          </p:nvSpPr>
          <p:spPr>
            <a:xfrm>
              <a:off x="5633975" y="1877025"/>
              <a:ext cx="6725" cy="89200"/>
            </a:xfrm>
            <a:custGeom>
              <a:rect b="b" l="l" r="r" t="t"/>
              <a:pathLst>
                <a:path extrusionOk="0" h="3568" w="269">
                  <a:moveTo>
                    <a:pt x="0" y="0"/>
                  </a:moveTo>
                  <a:lnTo>
                    <a:pt x="16" y="2384"/>
                  </a:lnTo>
                  <a:lnTo>
                    <a:pt x="16" y="3568"/>
                  </a:lnTo>
                  <a:lnTo>
                    <a:pt x="269" y="356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7"/>
            <p:cNvSpPr/>
            <p:nvPr/>
          </p:nvSpPr>
          <p:spPr>
            <a:xfrm>
              <a:off x="5047950" y="1708900"/>
              <a:ext cx="171300" cy="155925"/>
            </a:xfrm>
            <a:custGeom>
              <a:rect b="b" l="l" r="r" t="t"/>
              <a:pathLst>
                <a:path extrusionOk="0" h="6237" w="6852">
                  <a:moveTo>
                    <a:pt x="284" y="1"/>
                  </a:moveTo>
                  <a:lnTo>
                    <a:pt x="0" y="238"/>
                  </a:lnTo>
                  <a:cubicBezTo>
                    <a:pt x="0" y="238"/>
                    <a:pt x="95" y="348"/>
                    <a:pt x="253" y="538"/>
                  </a:cubicBezTo>
                  <a:cubicBezTo>
                    <a:pt x="427" y="727"/>
                    <a:pt x="648" y="995"/>
                    <a:pt x="916" y="1311"/>
                  </a:cubicBezTo>
                  <a:cubicBezTo>
                    <a:pt x="1200" y="1611"/>
                    <a:pt x="1547" y="1974"/>
                    <a:pt x="1910" y="2353"/>
                  </a:cubicBezTo>
                  <a:cubicBezTo>
                    <a:pt x="2273" y="2716"/>
                    <a:pt x="2668" y="3126"/>
                    <a:pt x="3094" y="3489"/>
                  </a:cubicBezTo>
                  <a:cubicBezTo>
                    <a:pt x="3520" y="3852"/>
                    <a:pt x="3931" y="4231"/>
                    <a:pt x="4357" y="4563"/>
                  </a:cubicBezTo>
                  <a:cubicBezTo>
                    <a:pt x="4767" y="4879"/>
                    <a:pt x="5131" y="5194"/>
                    <a:pt x="5478" y="5431"/>
                  </a:cubicBezTo>
                  <a:cubicBezTo>
                    <a:pt x="5825" y="5684"/>
                    <a:pt x="6125" y="5889"/>
                    <a:pt x="6314" y="6031"/>
                  </a:cubicBezTo>
                  <a:cubicBezTo>
                    <a:pt x="6520" y="6173"/>
                    <a:pt x="6630" y="6236"/>
                    <a:pt x="6630" y="6236"/>
                  </a:cubicBezTo>
                  <a:lnTo>
                    <a:pt x="6851" y="5920"/>
                  </a:lnTo>
                  <a:cubicBezTo>
                    <a:pt x="6851" y="5920"/>
                    <a:pt x="6725" y="5841"/>
                    <a:pt x="6520" y="5715"/>
                  </a:cubicBezTo>
                  <a:cubicBezTo>
                    <a:pt x="6330" y="5573"/>
                    <a:pt x="6030" y="5368"/>
                    <a:pt x="5715" y="5131"/>
                  </a:cubicBezTo>
                  <a:cubicBezTo>
                    <a:pt x="5383" y="4894"/>
                    <a:pt x="5004" y="4579"/>
                    <a:pt x="4594" y="4263"/>
                  </a:cubicBezTo>
                  <a:cubicBezTo>
                    <a:pt x="4183" y="3947"/>
                    <a:pt x="3757" y="3584"/>
                    <a:pt x="3347" y="3205"/>
                  </a:cubicBezTo>
                  <a:cubicBezTo>
                    <a:pt x="2936" y="2826"/>
                    <a:pt x="2542" y="2463"/>
                    <a:pt x="2163" y="2085"/>
                  </a:cubicBezTo>
                  <a:cubicBezTo>
                    <a:pt x="1800" y="1706"/>
                    <a:pt x="1453" y="1374"/>
                    <a:pt x="1184" y="1058"/>
                  </a:cubicBezTo>
                  <a:cubicBezTo>
                    <a:pt x="916" y="743"/>
                    <a:pt x="679" y="474"/>
                    <a:pt x="521" y="301"/>
                  </a:cubicBezTo>
                  <a:cubicBezTo>
                    <a:pt x="363" y="111"/>
                    <a:pt x="284" y="1"/>
                    <a:pt x="284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7"/>
            <p:cNvSpPr/>
            <p:nvPr/>
          </p:nvSpPr>
          <p:spPr>
            <a:xfrm>
              <a:off x="5342725" y="1822950"/>
              <a:ext cx="86850" cy="93175"/>
            </a:xfrm>
            <a:custGeom>
              <a:rect b="b" l="l" r="r" t="t"/>
              <a:pathLst>
                <a:path extrusionOk="0" h="3727" w="3474">
                  <a:moveTo>
                    <a:pt x="1232" y="1"/>
                  </a:moveTo>
                  <a:lnTo>
                    <a:pt x="175" y="2384"/>
                  </a:lnTo>
                  <a:lnTo>
                    <a:pt x="1" y="2779"/>
                  </a:lnTo>
                  <a:cubicBezTo>
                    <a:pt x="1" y="2779"/>
                    <a:pt x="143" y="2842"/>
                    <a:pt x="380" y="2937"/>
                  </a:cubicBezTo>
                  <a:cubicBezTo>
                    <a:pt x="617" y="3047"/>
                    <a:pt x="932" y="3174"/>
                    <a:pt x="1248" y="3284"/>
                  </a:cubicBezTo>
                  <a:cubicBezTo>
                    <a:pt x="1548" y="3410"/>
                    <a:pt x="1879" y="3521"/>
                    <a:pt x="2116" y="3600"/>
                  </a:cubicBezTo>
                  <a:cubicBezTo>
                    <a:pt x="2353" y="3679"/>
                    <a:pt x="2511" y="3726"/>
                    <a:pt x="2511" y="3726"/>
                  </a:cubicBezTo>
                  <a:lnTo>
                    <a:pt x="2637" y="3332"/>
                  </a:lnTo>
                  <a:lnTo>
                    <a:pt x="3474" y="853"/>
                  </a:lnTo>
                  <a:lnTo>
                    <a:pt x="3126" y="727"/>
                  </a:lnTo>
                  <a:cubicBezTo>
                    <a:pt x="2905" y="664"/>
                    <a:pt x="2621" y="553"/>
                    <a:pt x="2337" y="443"/>
                  </a:cubicBezTo>
                  <a:cubicBezTo>
                    <a:pt x="2069" y="348"/>
                    <a:pt x="1785" y="238"/>
                    <a:pt x="1579" y="143"/>
                  </a:cubicBezTo>
                  <a:cubicBezTo>
                    <a:pt x="1374" y="64"/>
                    <a:pt x="1232" y="1"/>
                    <a:pt x="123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7"/>
            <p:cNvSpPr/>
            <p:nvPr/>
          </p:nvSpPr>
          <p:spPr>
            <a:xfrm>
              <a:off x="5212100" y="1755875"/>
              <a:ext cx="94750" cy="98275"/>
            </a:xfrm>
            <a:custGeom>
              <a:rect b="b" l="l" r="r" t="t"/>
              <a:pathLst>
                <a:path extrusionOk="0" h="3931" w="3790">
                  <a:moveTo>
                    <a:pt x="1785" y="0"/>
                  </a:moveTo>
                  <a:lnTo>
                    <a:pt x="254" y="2131"/>
                  </a:lnTo>
                  <a:lnTo>
                    <a:pt x="1" y="2463"/>
                  </a:lnTo>
                  <a:cubicBezTo>
                    <a:pt x="1" y="2463"/>
                    <a:pt x="143" y="2558"/>
                    <a:pt x="348" y="2700"/>
                  </a:cubicBezTo>
                  <a:cubicBezTo>
                    <a:pt x="553" y="2857"/>
                    <a:pt x="822" y="3047"/>
                    <a:pt x="1106" y="3221"/>
                  </a:cubicBezTo>
                  <a:cubicBezTo>
                    <a:pt x="1390" y="3410"/>
                    <a:pt x="1674" y="3599"/>
                    <a:pt x="1879" y="3726"/>
                  </a:cubicBezTo>
                  <a:cubicBezTo>
                    <a:pt x="2100" y="3852"/>
                    <a:pt x="2242" y="3931"/>
                    <a:pt x="2242" y="3931"/>
                  </a:cubicBezTo>
                  <a:lnTo>
                    <a:pt x="2448" y="3568"/>
                  </a:lnTo>
                  <a:lnTo>
                    <a:pt x="3789" y="1310"/>
                  </a:lnTo>
                  <a:cubicBezTo>
                    <a:pt x="3789" y="1310"/>
                    <a:pt x="3647" y="1247"/>
                    <a:pt x="3458" y="1121"/>
                  </a:cubicBezTo>
                  <a:cubicBezTo>
                    <a:pt x="3269" y="995"/>
                    <a:pt x="3016" y="837"/>
                    <a:pt x="2763" y="679"/>
                  </a:cubicBezTo>
                  <a:cubicBezTo>
                    <a:pt x="2511" y="521"/>
                    <a:pt x="2274" y="348"/>
                    <a:pt x="2085" y="221"/>
                  </a:cubicBezTo>
                  <a:cubicBezTo>
                    <a:pt x="1911" y="79"/>
                    <a:pt x="1785" y="0"/>
                    <a:pt x="178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7"/>
            <p:cNvSpPr/>
            <p:nvPr/>
          </p:nvSpPr>
          <p:spPr>
            <a:xfrm>
              <a:off x="5122525" y="1654450"/>
              <a:ext cx="112100" cy="109725"/>
            </a:xfrm>
            <a:custGeom>
              <a:rect b="b" l="l" r="r" t="t"/>
              <a:pathLst>
                <a:path extrusionOk="0" h="4389" w="4484">
                  <a:moveTo>
                    <a:pt x="948" y="0"/>
                  </a:moveTo>
                  <a:lnTo>
                    <a:pt x="1" y="853"/>
                  </a:lnTo>
                  <a:cubicBezTo>
                    <a:pt x="1" y="853"/>
                    <a:pt x="190" y="1105"/>
                    <a:pt x="522" y="1453"/>
                  </a:cubicBezTo>
                  <a:cubicBezTo>
                    <a:pt x="853" y="1800"/>
                    <a:pt x="1279" y="2274"/>
                    <a:pt x="1769" y="2716"/>
                  </a:cubicBezTo>
                  <a:cubicBezTo>
                    <a:pt x="2369" y="3300"/>
                    <a:pt x="3016" y="3852"/>
                    <a:pt x="3694" y="4389"/>
                  </a:cubicBezTo>
                  <a:lnTo>
                    <a:pt x="4484" y="3379"/>
                  </a:lnTo>
                  <a:cubicBezTo>
                    <a:pt x="4484" y="3379"/>
                    <a:pt x="3521" y="2637"/>
                    <a:pt x="2637" y="1784"/>
                  </a:cubicBezTo>
                  <a:cubicBezTo>
                    <a:pt x="2179" y="1374"/>
                    <a:pt x="1769" y="916"/>
                    <a:pt x="1453" y="585"/>
                  </a:cubicBezTo>
                  <a:cubicBezTo>
                    <a:pt x="1153" y="253"/>
                    <a:pt x="948" y="0"/>
                    <a:pt x="948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7"/>
            <p:cNvSpPr/>
            <p:nvPr/>
          </p:nvSpPr>
          <p:spPr>
            <a:xfrm>
              <a:off x="5654900" y="1758250"/>
              <a:ext cx="56450" cy="79725"/>
            </a:xfrm>
            <a:custGeom>
              <a:rect b="b" l="l" r="r" t="t"/>
              <a:pathLst>
                <a:path extrusionOk="0" h="3189" w="2258">
                  <a:moveTo>
                    <a:pt x="1863" y="0"/>
                  </a:moveTo>
                  <a:lnTo>
                    <a:pt x="1579" y="32"/>
                  </a:lnTo>
                  <a:cubicBezTo>
                    <a:pt x="1389" y="63"/>
                    <a:pt x="1168" y="95"/>
                    <a:pt x="931" y="95"/>
                  </a:cubicBezTo>
                  <a:lnTo>
                    <a:pt x="284" y="158"/>
                  </a:lnTo>
                  <a:lnTo>
                    <a:pt x="0" y="158"/>
                  </a:lnTo>
                  <a:lnTo>
                    <a:pt x="126" y="3189"/>
                  </a:lnTo>
                  <a:cubicBezTo>
                    <a:pt x="237" y="3189"/>
                    <a:pt x="347" y="3189"/>
                    <a:pt x="458" y="3173"/>
                  </a:cubicBezTo>
                  <a:lnTo>
                    <a:pt x="1184" y="3126"/>
                  </a:lnTo>
                  <a:cubicBezTo>
                    <a:pt x="1468" y="3110"/>
                    <a:pt x="1721" y="3078"/>
                    <a:pt x="1926" y="3047"/>
                  </a:cubicBezTo>
                  <a:lnTo>
                    <a:pt x="2257" y="2999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17"/>
            <p:cNvSpPr/>
            <p:nvPr/>
          </p:nvSpPr>
          <p:spPr>
            <a:xfrm>
              <a:off x="5551500" y="1758250"/>
              <a:ext cx="56450" cy="79725"/>
            </a:xfrm>
            <a:custGeom>
              <a:rect b="b" l="l" r="r" t="t"/>
              <a:pathLst>
                <a:path extrusionOk="0" h="3189" w="2258">
                  <a:moveTo>
                    <a:pt x="395" y="0"/>
                  </a:moveTo>
                  <a:lnTo>
                    <a:pt x="0" y="2999"/>
                  </a:lnTo>
                  <a:cubicBezTo>
                    <a:pt x="0" y="2999"/>
                    <a:pt x="142" y="3015"/>
                    <a:pt x="332" y="3047"/>
                  </a:cubicBezTo>
                  <a:cubicBezTo>
                    <a:pt x="521" y="3078"/>
                    <a:pt x="790" y="3110"/>
                    <a:pt x="1058" y="3126"/>
                  </a:cubicBezTo>
                  <a:lnTo>
                    <a:pt x="1800" y="3173"/>
                  </a:lnTo>
                  <a:cubicBezTo>
                    <a:pt x="1910" y="3189"/>
                    <a:pt x="2021" y="3189"/>
                    <a:pt x="2116" y="3189"/>
                  </a:cubicBezTo>
                  <a:lnTo>
                    <a:pt x="2258" y="158"/>
                  </a:lnTo>
                  <a:lnTo>
                    <a:pt x="2258" y="158"/>
                  </a:lnTo>
                  <a:cubicBezTo>
                    <a:pt x="2226" y="163"/>
                    <a:pt x="2194" y="165"/>
                    <a:pt x="2163" y="165"/>
                  </a:cubicBezTo>
                  <a:cubicBezTo>
                    <a:pt x="2100" y="165"/>
                    <a:pt x="2037" y="158"/>
                    <a:pt x="1973" y="158"/>
                  </a:cubicBezTo>
                  <a:lnTo>
                    <a:pt x="1326" y="95"/>
                  </a:lnTo>
                  <a:cubicBezTo>
                    <a:pt x="1121" y="95"/>
                    <a:pt x="900" y="63"/>
                    <a:pt x="695" y="32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17"/>
            <p:cNvSpPr/>
            <p:nvPr/>
          </p:nvSpPr>
          <p:spPr>
            <a:xfrm>
              <a:off x="5447700" y="1737725"/>
              <a:ext cx="67900" cy="86450"/>
            </a:xfrm>
            <a:custGeom>
              <a:rect b="b" l="l" r="r" t="t"/>
              <a:pathLst>
                <a:path extrusionOk="0" h="3458" w="2716">
                  <a:moveTo>
                    <a:pt x="916" y="0"/>
                  </a:moveTo>
                  <a:lnTo>
                    <a:pt x="1" y="2889"/>
                  </a:lnTo>
                  <a:cubicBezTo>
                    <a:pt x="95" y="2936"/>
                    <a:pt x="206" y="2968"/>
                    <a:pt x="316" y="2999"/>
                  </a:cubicBezTo>
                  <a:cubicBezTo>
                    <a:pt x="506" y="3047"/>
                    <a:pt x="758" y="3126"/>
                    <a:pt x="1011" y="3189"/>
                  </a:cubicBezTo>
                  <a:cubicBezTo>
                    <a:pt x="1248" y="3268"/>
                    <a:pt x="1485" y="3331"/>
                    <a:pt x="1737" y="3378"/>
                  </a:cubicBezTo>
                  <a:cubicBezTo>
                    <a:pt x="1927" y="3426"/>
                    <a:pt x="2053" y="3457"/>
                    <a:pt x="2053" y="3457"/>
                  </a:cubicBezTo>
                  <a:lnTo>
                    <a:pt x="2716" y="490"/>
                  </a:lnTo>
                  <a:lnTo>
                    <a:pt x="2432" y="426"/>
                  </a:lnTo>
                  <a:cubicBezTo>
                    <a:pt x="2258" y="395"/>
                    <a:pt x="2037" y="347"/>
                    <a:pt x="1800" y="269"/>
                  </a:cubicBezTo>
                  <a:lnTo>
                    <a:pt x="1185" y="95"/>
                  </a:lnTo>
                  <a:cubicBezTo>
                    <a:pt x="1090" y="79"/>
                    <a:pt x="1011" y="48"/>
                    <a:pt x="91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7"/>
            <p:cNvSpPr/>
            <p:nvPr/>
          </p:nvSpPr>
          <p:spPr>
            <a:xfrm>
              <a:off x="5118200" y="1512375"/>
              <a:ext cx="90375" cy="84475"/>
            </a:xfrm>
            <a:custGeom>
              <a:rect b="b" l="l" r="r" t="t"/>
              <a:pathLst>
                <a:path extrusionOk="0" h="3379" w="3615">
                  <a:moveTo>
                    <a:pt x="2573" y="1"/>
                  </a:moveTo>
                  <a:lnTo>
                    <a:pt x="0" y="1611"/>
                  </a:lnTo>
                  <a:cubicBezTo>
                    <a:pt x="0" y="1611"/>
                    <a:pt x="268" y="2053"/>
                    <a:pt x="584" y="2495"/>
                  </a:cubicBezTo>
                  <a:cubicBezTo>
                    <a:pt x="884" y="2937"/>
                    <a:pt x="1200" y="3379"/>
                    <a:pt x="1200" y="3379"/>
                  </a:cubicBezTo>
                  <a:lnTo>
                    <a:pt x="3615" y="1564"/>
                  </a:lnTo>
                  <a:lnTo>
                    <a:pt x="3078" y="790"/>
                  </a:lnTo>
                  <a:cubicBezTo>
                    <a:pt x="2826" y="395"/>
                    <a:pt x="2573" y="1"/>
                    <a:pt x="257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17"/>
            <p:cNvSpPr/>
            <p:nvPr/>
          </p:nvSpPr>
          <p:spPr>
            <a:xfrm>
              <a:off x="4633975" y="238500"/>
              <a:ext cx="1994875" cy="1994500"/>
            </a:xfrm>
            <a:custGeom>
              <a:rect b="b" l="l" r="r" t="t"/>
              <a:pathLst>
                <a:path extrusionOk="0" h="79780" w="79795">
                  <a:moveTo>
                    <a:pt x="40600" y="1232"/>
                  </a:moveTo>
                  <a:cubicBezTo>
                    <a:pt x="41042" y="1264"/>
                    <a:pt x="41721" y="1248"/>
                    <a:pt x="42621" y="1327"/>
                  </a:cubicBezTo>
                  <a:cubicBezTo>
                    <a:pt x="45178" y="1500"/>
                    <a:pt x="47719" y="1927"/>
                    <a:pt x="50198" y="2621"/>
                  </a:cubicBezTo>
                  <a:cubicBezTo>
                    <a:pt x="59132" y="5099"/>
                    <a:pt x="66883" y="10703"/>
                    <a:pt x="72029" y="18406"/>
                  </a:cubicBezTo>
                  <a:cubicBezTo>
                    <a:pt x="73670" y="20869"/>
                    <a:pt x="75044" y="23521"/>
                    <a:pt x="76085" y="26299"/>
                  </a:cubicBezTo>
                  <a:cubicBezTo>
                    <a:pt x="77206" y="29267"/>
                    <a:pt x="77948" y="32376"/>
                    <a:pt x="78311" y="35534"/>
                  </a:cubicBezTo>
                  <a:cubicBezTo>
                    <a:pt x="78453" y="36812"/>
                    <a:pt x="78532" y="38107"/>
                    <a:pt x="78548" y="39401"/>
                  </a:cubicBezTo>
                  <a:lnTo>
                    <a:pt x="78548" y="40395"/>
                  </a:lnTo>
                  <a:cubicBezTo>
                    <a:pt x="78516" y="42100"/>
                    <a:pt x="78390" y="43821"/>
                    <a:pt x="78153" y="45510"/>
                  </a:cubicBezTo>
                  <a:cubicBezTo>
                    <a:pt x="77901" y="47230"/>
                    <a:pt x="77522" y="48919"/>
                    <a:pt x="77048" y="50593"/>
                  </a:cubicBezTo>
                  <a:cubicBezTo>
                    <a:pt x="76812" y="51429"/>
                    <a:pt x="76527" y="52266"/>
                    <a:pt x="76243" y="53103"/>
                  </a:cubicBezTo>
                  <a:cubicBezTo>
                    <a:pt x="76085" y="53513"/>
                    <a:pt x="75912" y="53923"/>
                    <a:pt x="75754" y="54350"/>
                  </a:cubicBezTo>
                  <a:cubicBezTo>
                    <a:pt x="75596" y="54760"/>
                    <a:pt x="75423" y="55155"/>
                    <a:pt x="75233" y="55565"/>
                  </a:cubicBezTo>
                  <a:cubicBezTo>
                    <a:pt x="72250" y="62290"/>
                    <a:pt x="67404" y="68020"/>
                    <a:pt x="61279" y="72092"/>
                  </a:cubicBezTo>
                  <a:cubicBezTo>
                    <a:pt x="59716" y="73134"/>
                    <a:pt x="58090" y="74065"/>
                    <a:pt x="56385" y="74855"/>
                  </a:cubicBezTo>
                  <a:cubicBezTo>
                    <a:pt x="54681" y="75660"/>
                    <a:pt x="52913" y="76339"/>
                    <a:pt x="51097" y="76891"/>
                  </a:cubicBezTo>
                  <a:cubicBezTo>
                    <a:pt x="47593" y="77964"/>
                    <a:pt x="43947" y="78517"/>
                    <a:pt x="40269" y="78533"/>
                  </a:cubicBezTo>
                  <a:lnTo>
                    <a:pt x="39511" y="78533"/>
                  </a:lnTo>
                  <a:cubicBezTo>
                    <a:pt x="32029" y="78485"/>
                    <a:pt x="24736" y="76244"/>
                    <a:pt x="18501" y="72092"/>
                  </a:cubicBezTo>
                  <a:cubicBezTo>
                    <a:pt x="12376" y="68020"/>
                    <a:pt x="7546" y="62290"/>
                    <a:pt x="4563" y="55565"/>
                  </a:cubicBezTo>
                  <a:cubicBezTo>
                    <a:pt x="4357" y="55155"/>
                    <a:pt x="4199" y="54744"/>
                    <a:pt x="4042" y="54334"/>
                  </a:cubicBezTo>
                  <a:cubicBezTo>
                    <a:pt x="3884" y="53923"/>
                    <a:pt x="3710" y="53513"/>
                    <a:pt x="3552" y="53103"/>
                  </a:cubicBezTo>
                  <a:cubicBezTo>
                    <a:pt x="3268" y="52250"/>
                    <a:pt x="2968" y="51429"/>
                    <a:pt x="2747" y="50577"/>
                  </a:cubicBezTo>
                  <a:cubicBezTo>
                    <a:pt x="2258" y="48919"/>
                    <a:pt x="1895" y="47215"/>
                    <a:pt x="1642" y="45494"/>
                  </a:cubicBezTo>
                  <a:cubicBezTo>
                    <a:pt x="1405" y="43805"/>
                    <a:pt x="1279" y="42100"/>
                    <a:pt x="1248" y="40380"/>
                  </a:cubicBezTo>
                  <a:cubicBezTo>
                    <a:pt x="1232" y="40048"/>
                    <a:pt x="1232" y="39732"/>
                    <a:pt x="1248" y="39401"/>
                  </a:cubicBezTo>
                  <a:cubicBezTo>
                    <a:pt x="1263" y="38107"/>
                    <a:pt x="1342" y="36812"/>
                    <a:pt x="1484" y="35518"/>
                  </a:cubicBezTo>
                  <a:cubicBezTo>
                    <a:pt x="1847" y="32361"/>
                    <a:pt x="2589" y="29267"/>
                    <a:pt x="3710" y="26299"/>
                  </a:cubicBezTo>
                  <a:cubicBezTo>
                    <a:pt x="6599" y="18612"/>
                    <a:pt x="11855" y="12045"/>
                    <a:pt x="18722" y="7562"/>
                  </a:cubicBezTo>
                  <a:cubicBezTo>
                    <a:pt x="22068" y="5352"/>
                    <a:pt x="25731" y="3695"/>
                    <a:pt x="29598" y="2621"/>
                  </a:cubicBezTo>
                  <a:cubicBezTo>
                    <a:pt x="32076" y="1942"/>
                    <a:pt x="34618" y="1500"/>
                    <a:pt x="37175" y="1327"/>
                  </a:cubicBezTo>
                  <a:cubicBezTo>
                    <a:pt x="38059" y="1264"/>
                    <a:pt x="38738" y="1264"/>
                    <a:pt x="39195" y="1248"/>
                  </a:cubicBezTo>
                  <a:lnTo>
                    <a:pt x="40269" y="1248"/>
                  </a:lnTo>
                  <a:cubicBezTo>
                    <a:pt x="40363" y="1232"/>
                    <a:pt x="40474" y="1232"/>
                    <a:pt x="40600" y="1232"/>
                  </a:cubicBezTo>
                  <a:close/>
                  <a:moveTo>
                    <a:pt x="39180" y="1"/>
                  </a:moveTo>
                  <a:cubicBezTo>
                    <a:pt x="38722" y="1"/>
                    <a:pt x="38011" y="1"/>
                    <a:pt x="37096" y="80"/>
                  </a:cubicBezTo>
                  <a:cubicBezTo>
                    <a:pt x="34444" y="269"/>
                    <a:pt x="31824" y="711"/>
                    <a:pt x="29266" y="1421"/>
                  </a:cubicBezTo>
                  <a:cubicBezTo>
                    <a:pt x="25273" y="2526"/>
                    <a:pt x="21484" y="4231"/>
                    <a:pt x="18012" y="6504"/>
                  </a:cubicBezTo>
                  <a:cubicBezTo>
                    <a:pt x="13544" y="9456"/>
                    <a:pt x="9709" y="13260"/>
                    <a:pt x="6725" y="17712"/>
                  </a:cubicBezTo>
                  <a:cubicBezTo>
                    <a:pt x="5020" y="20253"/>
                    <a:pt x="3631" y="23000"/>
                    <a:pt x="2542" y="25857"/>
                  </a:cubicBezTo>
                  <a:cubicBezTo>
                    <a:pt x="1390" y="28919"/>
                    <a:pt x="616" y="32124"/>
                    <a:pt x="253" y="35391"/>
                  </a:cubicBezTo>
                  <a:cubicBezTo>
                    <a:pt x="95" y="36717"/>
                    <a:pt x="16" y="38059"/>
                    <a:pt x="1" y="39401"/>
                  </a:cubicBezTo>
                  <a:lnTo>
                    <a:pt x="1" y="40380"/>
                  </a:lnTo>
                  <a:cubicBezTo>
                    <a:pt x="16" y="42163"/>
                    <a:pt x="158" y="43931"/>
                    <a:pt x="411" y="45683"/>
                  </a:cubicBezTo>
                  <a:cubicBezTo>
                    <a:pt x="664" y="47451"/>
                    <a:pt x="1042" y="49204"/>
                    <a:pt x="1548" y="50924"/>
                  </a:cubicBezTo>
                  <a:cubicBezTo>
                    <a:pt x="1784" y="51792"/>
                    <a:pt x="2084" y="52661"/>
                    <a:pt x="2384" y="53513"/>
                  </a:cubicBezTo>
                  <a:cubicBezTo>
                    <a:pt x="2542" y="53939"/>
                    <a:pt x="2716" y="54365"/>
                    <a:pt x="2874" y="54792"/>
                  </a:cubicBezTo>
                  <a:cubicBezTo>
                    <a:pt x="3047" y="55218"/>
                    <a:pt x="3221" y="55644"/>
                    <a:pt x="3410" y="56070"/>
                  </a:cubicBezTo>
                  <a:cubicBezTo>
                    <a:pt x="6504" y="63000"/>
                    <a:pt x="11492" y="68919"/>
                    <a:pt x="17822" y="73134"/>
                  </a:cubicBezTo>
                  <a:cubicBezTo>
                    <a:pt x="19432" y="74192"/>
                    <a:pt x="21121" y="75155"/>
                    <a:pt x="22873" y="75975"/>
                  </a:cubicBezTo>
                  <a:cubicBezTo>
                    <a:pt x="26409" y="77649"/>
                    <a:pt x="30182" y="78785"/>
                    <a:pt x="34065" y="79354"/>
                  </a:cubicBezTo>
                  <a:cubicBezTo>
                    <a:pt x="35865" y="79622"/>
                    <a:pt x="37680" y="79764"/>
                    <a:pt x="39511" y="79780"/>
                  </a:cubicBezTo>
                  <a:lnTo>
                    <a:pt x="40269" y="79780"/>
                  </a:lnTo>
                  <a:cubicBezTo>
                    <a:pt x="42100" y="79764"/>
                    <a:pt x="43915" y="79622"/>
                    <a:pt x="45730" y="79354"/>
                  </a:cubicBezTo>
                  <a:cubicBezTo>
                    <a:pt x="49598" y="78785"/>
                    <a:pt x="53371" y="77649"/>
                    <a:pt x="56906" y="75975"/>
                  </a:cubicBezTo>
                  <a:cubicBezTo>
                    <a:pt x="58659" y="75155"/>
                    <a:pt x="60348" y="74192"/>
                    <a:pt x="61973" y="73134"/>
                  </a:cubicBezTo>
                  <a:cubicBezTo>
                    <a:pt x="68288" y="68919"/>
                    <a:pt x="73291" y="63000"/>
                    <a:pt x="76370" y="56070"/>
                  </a:cubicBezTo>
                  <a:cubicBezTo>
                    <a:pt x="76575" y="55644"/>
                    <a:pt x="76748" y="55218"/>
                    <a:pt x="76906" y="54792"/>
                  </a:cubicBezTo>
                  <a:cubicBezTo>
                    <a:pt x="77080" y="54365"/>
                    <a:pt x="77254" y="53939"/>
                    <a:pt x="77411" y="53513"/>
                  </a:cubicBezTo>
                  <a:cubicBezTo>
                    <a:pt x="77696" y="52661"/>
                    <a:pt x="77996" y="51792"/>
                    <a:pt x="78248" y="50924"/>
                  </a:cubicBezTo>
                  <a:cubicBezTo>
                    <a:pt x="78737" y="49204"/>
                    <a:pt x="79116" y="47451"/>
                    <a:pt x="79369" y="45683"/>
                  </a:cubicBezTo>
                  <a:cubicBezTo>
                    <a:pt x="79621" y="43931"/>
                    <a:pt x="79763" y="42163"/>
                    <a:pt x="79779" y="40380"/>
                  </a:cubicBezTo>
                  <a:cubicBezTo>
                    <a:pt x="79795" y="40048"/>
                    <a:pt x="79795" y="39732"/>
                    <a:pt x="79779" y="39401"/>
                  </a:cubicBezTo>
                  <a:cubicBezTo>
                    <a:pt x="79763" y="38059"/>
                    <a:pt x="79685" y="36717"/>
                    <a:pt x="79527" y="35376"/>
                  </a:cubicBezTo>
                  <a:cubicBezTo>
                    <a:pt x="79164" y="32124"/>
                    <a:pt x="78406" y="28919"/>
                    <a:pt x="77254" y="25857"/>
                  </a:cubicBezTo>
                  <a:cubicBezTo>
                    <a:pt x="76164" y="23000"/>
                    <a:pt x="74760" y="20253"/>
                    <a:pt x="73070" y="17712"/>
                  </a:cubicBezTo>
                  <a:cubicBezTo>
                    <a:pt x="70087" y="13260"/>
                    <a:pt x="66235" y="9456"/>
                    <a:pt x="61768" y="6520"/>
                  </a:cubicBezTo>
                  <a:cubicBezTo>
                    <a:pt x="58311" y="4247"/>
                    <a:pt x="54523" y="2526"/>
                    <a:pt x="50529" y="1421"/>
                  </a:cubicBezTo>
                  <a:cubicBezTo>
                    <a:pt x="47972" y="711"/>
                    <a:pt x="45352" y="269"/>
                    <a:pt x="42700" y="95"/>
                  </a:cubicBezTo>
                  <a:cubicBezTo>
                    <a:pt x="41784" y="17"/>
                    <a:pt x="41090" y="17"/>
                    <a:pt x="4061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17"/>
            <p:cNvSpPr/>
            <p:nvPr/>
          </p:nvSpPr>
          <p:spPr>
            <a:xfrm>
              <a:off x="5621350" y="279550"/>
              <a:ext cx="965675" cy="968850"/>
            </a:xfrm>
            <a:custGeom>
              <a:rect b="b" l="l" r="r" t="t"/>
              <a:pathLst>
                <a:path extrusionOk="0" h="38754" w="38627">
                  <a:moveTo>
                    <a:pt x="0" y="0"/>
                  </a:moveTo>
                  <a:lnTo>
                    <a:pt x="0" y="648"/>
                  </a:lnTo>
                  <a:lnTo>
                    <a:pt x="1058" y="648"/>
                  </a:lnTo>
                  <a:cubicBezTo>
                    <a:pt x="1516" y="663"/>
                    <a:pt x="2163" y="663"/>
                    <a:pt x="3031" y="727"/>
                  </a:cubicBezTo>
                  <a:cubicBezTo>
                    <a:pt x="5525" y="900"/>
                    <a:pt x="8003" y="1326"/>
                    <a:pt x="10419" y="1989"/>
                  </a:cubicBezTo>
                  <a:cubicBezTo>
                    <a:pt x="14175" y="3031"/>
                    <a:pt x="17759" y="4641"/>
                    <a:pt x="21010" y="6788"/>
                  </a:cubicBezTo>
                  <a:cubicBezTo>
                    <a:pt x="27688" y="11161"/>
                    <a:pt x="32802" y="17554"/>
                    <a:pt x="35612" y="25020"/>
                  </a:cubicBezTo>
                  <a:cubicBezTo>
                    <a:pt x="36701" y="27925"/>
                    <a:pt x="37427" y="30940"/>
                    <a:pt x="37774" y="34018"/>
                  </a:cubicBezTo>
                  <a:cubicBezTo>
                    <a:pt x="37932" y="35249"/>
                    <a:pt x="38011" y="36512"/>
                    <a:pt x="38011" y="37759"/>
                  </a:cubicBezTo>
                  <a:cubicBezTo>
                    <a:pt x="38027" y="38090"/>
                    <a:pt x="38027" y="38422"/>
                    <a:pt x="38011" y="38753"/>
                  </a:cubicBezTo>
                  <a:lnTo>
                    <a:pt x="38627" y="38753"/>
                  </a:lnTo>
                  <a:lnTo>
                    <a:pt x="38627" y="37759"/>
                  </a:lnTo>
                  <a:cubicBezTo>
                    <a:pt x="38627" y="36480"/>
                    <a:pt x="38548" y="35202"/>
                    <a:pt x="38390" y="33939"/>
                  </a:cubicBezTo>
                  <a:cubicBezTo>
                    <a:pt x="38043" y="30813"/>
                    <a:pt x="37301" y="27735"/>
                    <a:pt x="36196" y="24799"/>
                  </a:cubicBezTo>
                  <a:cubicBezTo>
                    <a:pt x="33339" y="17206"/>
                    <a:pt x="28145" y="10703"/>
                    <a:pt x="21358" y="6251"/>
                  </a:cubicBezTo>
                  <a:cubicBezTo>
                    <a:pt x="18043" y="4073"/>
                    <a:pt x="14412" y="2431"/>
                    <a:pt x="10592" y="1358"/>
                  </a:cubicBezTo>
                  <a:cubicBezTo>
                    <a:pt x="8145" y="679"/>
                    <a:pt x="5620" y="253"/>
                    <a:pt x="3078" y="79"/>
                  </a:cubicBezTo>
                  <a:cubicBezTo>
                    <a:pt x="2210" y="16"/>
                    <a:pt x="1547" y="16"/>
                    <a:pt x="1089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7"/>
            <p:cNvSpPr/>
            <p:nvPr/>
          </p:nvSpPr>
          <p:spPr>
            <a:xfrm>
              <a:off x="4703825" y="307975"/>
              <a:ext cx="1855200" cy="1855175"/>
            </a:xfrm>
            <a:custGeom>
              <a:rect b="b" l="l" r="r" t="t"/>
              <a:pathLst>
                <a:path extrusionOk="0" h="74207" w="74208">
                  <a:moveTo>
                    <a:pt x="37759" y="316"/>
                  </a:moveTo>
                  <a:cubicBezTo>
                    <a:pt x="38201" y="347"/>
                    <a:pt x="38848" y="331"/>
                    <a:pt x="39685" y="410"/>
                  </a:cubicBezTo>
                  <a:cubicBezTo>
                    <a:pt x="42131" y="568"/>
                    <a:pt x="44547" y="979"/>
                    <a:pt x="46914" y="1642"/>
                  </a:cubicBezTo>
                  <a:cubicBezTo>
                    <a:pt x="50592" y="2652"/>
                    <a:pt x="54081" y="4230"/>
                    <a:pt x="57269" y="6330"/>
                  </a:cubicBezTo>
                  <a:cubicBezTo>
                    <a:pt x="66425" y="12313"/>
                    <a:pt x="72439" y="22084"/>
                    <a:pt x="73670" y="32944"/>
                  </a:cubicBezTo>
                  <a:cubicBezTo>
                    <a:pt x="73812" y="34159"/>
                    <a:pt x="73891" y="35391"/>
                    <a:pt x="73891" y="36622"/>
                  </a:cubicBezTo>
                  <a:lnTo>
                    <a:pt x="73891" y="37601"/>
                  </a:lnTo>
                  <a:cubicBezTo>
                    <a:pt x="73876" y="39226"/>
                    <a:pt x="73749" y="40852"/>
                    <a:pt x="73512" y="42462"/>
                  </a:cubicBezTo>
                  <a:cubicBezTo>
                    <a:pt x="73276" y="44088"/>
                    <a:pt x="72928" y="45698"/>
                    <a:pt x="72471" y="47293"/>
                  </a:cubicBezTo>
                  <a:cubicBezTo>
                    <a:pt x="72250" y="48098"/>
                    <a:pt x="71966" y="48887"/>
                    <a:pt x="71697" y="49676"/>
                  </a:cubicBezTo>
                  <a:cubicBezTo>
                    <a:pt x="71539" y="50071"/>
                    <a:pt x="71381" y="50466"/>
                    <a:pt x="71239" y="50860"/>
                  </a:cubicBezTo>
                  <a:cubicBezTo>
                    <a:pt x="71082" y="51255"/>
                    <a:pt x="70924" y="51650"/>
                    <a:pt x="70750" y="52028"/>
                  </a:cubicBezTo>
                  <a:cubicBezTo>
                    <a:pt x="67893" y="58421"/>
                    <a:pt x="63299" y="63883"/>
                    <a:pt x="57475" y="67766"/>
                  </a:cubicBezTo>
                  <a:cubicBezTo>
                    <a:pt x="55975" y="68745"/>
                    <a:pt x="54428" y="69629"/>
                    <a:pt x="52802" y="70387"/>
                  </a:cubicBezTo>
                  <a:cubicBezTo>
                    <a:pt x="51176" y="71160"/>
                    <a:pt x="49503" y="71807"/>
                    <a:pt x="47783" y="72328"/>
                  </a:cubicBezTo>
                  <a:cubicBezTo>
                    <a:pt x="44436" y="73339"/>
                    <a:pt x="40979" y="73875"/>
                    <a:pt x="37491" y="73891"/>
                  </a:cubicBezTo>
                  <a:lnTo>
                    <a:pt x="36733" y="73891"/>
                  </a:lnTo>
                  <a:cubicBezTo>
                    <a:pt x="33244" y="73875"/>
                    <a:pt x="29772" y="73339"/>
                    <a:pt x="26441" y="72328"/>
                  </a:cubicBezTo>
                  <a:cubicBezTo>
                    <a:pt x="24720" y="71807"/>
                    <a:pt x="23047" y="71160"/>
                    <a:pt x="21421" y="70387"/>
                  </a:cubicBezTo>
                  <a:cubicBezTo>
                    <a:pt x="19795" y="69629"/>
                    <a:pt x="18248" y="68745"/>
                    <a:pt x="16765" y="67766"/>
                  </a:cubicBezTo>
                  <a:cubicBezTo>
                    <a:pt x="10924" y="63883"/>
                    <a:pt x="6315" y="58421"/>
                    <a:pt x="3458" y="52028"/>
                  </a:cubicBezTo>
                  <a:cubicBezTo>
                    <a:pt x="3284" y="51634"/>
                    <a:pt x="3126" y="51255"/>
                    <a:pt x="2968" y="50860"/>
                  </a:cubicBezTo>
                  <a:cubicBezTo>
                    <a:pt x="2810" y="50466"/>
                    <a:pt x="2653" y="50071"/>
                    <a:pt x="2510" y="49676"/>
                  </a:cubicBezTo>
                  <a:cubicBezTo>
                    <a:pt x="2242" y="48887"/>
                    <a:pt x="1958" y="48082"/>
                    <a:pt x="1737" y="47293"/>
                  </a:cubicBezTo>
                  <a:cubicBezTo>
                    <a:pt x="1279" y="45698"/>
                    <a:pt x="932" y="44088"/>
                    <a:pt x="695" y="42447"/>
                  </a:cubicBezTo>
                  <a:cubicBezTo>
                    <a:pt x="458" y="40837"/>
                    <a:pt x="348" y="39226"/>
                    <a:pt x="316" y="37601"/>
                  </a:cubicBezTo>
                  <a:cubicBezTo>
                    <a:pt x="301" y="37269"/>
                    <a:pt x="301" y="36938"/>
                    <a:pt x="316" y="36606"/>
                  </a:cubicBezTo>
                  <a:cubicBezTo>
                    <a:pt x="332" y="35391"/>
                    <a:pt x="411" y="34159"/>
                    <a:pt x="553" y="32944"/>
                  </a:cubicBezTo>
                  <a:cubicBezTo>
                    <a:pt x="885" y="29945"/>
                    <a:pt x="1595" y="26993"/>
                    <a:pt x="2653" y="24167"/>
                  </a:cubicBezTo>
                  <a:cubicBezTo>
                    <a:pt x="5415" y="16859"/>
                    <a:pt x="10419" y="10608"/>
                    <a:pt x="16954" y="6330"/>
                  </a:cubicBezTo>
                  <a:cubicBezTo>
                    <a:pt x="20127" y="4230"/>
                    <a:pt x="23631" y="2652"/>
                    <a:pt x="27309" y="1642"/>
                  </a:cubicBezTo>
                  <a:cubicBezTo>
                    <a:pt x="29661" y="979"/>
                    <a:pt x="32076" y="568"/>
                    <a:pt x="34523" y="395"/>
                  </a:cubicBezTo>
                  <a:cubicBezTo>
                    <a:pt x="35375" y="331"/>
                    <a:pt x="36023" y="331"/>
                    <a:pt x="36449" y="316"/>
                  </a:cubicBezTo>
                  <a:close/>
                  <a:moveTo>
                    <a:pt x="36433" y="0"/>
                  </a:moveTo>
                  <a:cubicBezTo>
                    <a:pt x="35991" y="16"/>
                    <a:pt x="35344" y="0"/>
                    <a:pt x="34491" y="95"/>
                  </a:cubicBezTo>
                  <a:cubicBezTo>
                    <a:pt x="32029" y="253"/>
                    <a:pt x="29598" y="663"/>
                    <a:pt x="27214" y="1342"/>
                  </a:cubicBezTo>
                  <a:cubicBezTo>
                    <a:pt x="18643" y="3710"/>
                    <a:pt x="11192" y="9077"/>
                    <a:pt x="6252" y="16480"/>
                  </a:cubicBezTo>
                  <a:cubicBezTo>
                    <a:pt x="4673" y="18848"/>
                    <a:pt x="3363" y="21389"/>
                    <a:pt x="2368" y="24041"/>
                  </a:cubicBezTo>
                  <a:cubicBezTo>
                    <a:pt x="1295" y="26898"/>
                    <a:pt x="585" y="29882"/>
                    <a:pt x="253" y="32912"/>
                  </a:cubicBezTo>
                  <a:cubicBezTo>
                    <a:pt x="95" y="34144"/>
                    <a:pt x="16" y="35375"/>
                    <a:pt x="16" y="36622"/>
                  </a:cubicBezTo>
                  <a:cubicBezTo>
                    <a:pt x="1" y="36938"/>
                    <a:pt x="1" y="37269"/>
                    <a:pt x="16" y="37601"/>
                  </a:cubicBezTo>
                  <a:cubicBezTo>
                    <a:pt x="32" y="39242"/>
                    <a:pt x="158" y="40868"/>
                    <a:pt x="395" y="42494"/>
                  </a:cubicBezTo>
                  <a:cubicBezTo>
                    <a:pt x="632" y="44136"/>
                    <a:pt x="995" y="45777"/>
                    <a:pt x="1453" y="47372"/>
                  </a:cubicBezTo>
                  <a:cubicBezTo>
                    <a:pt x="1658" y="48177"/>
                    <a:pt x="1958" y="48982"/>
                    <a:pt x="2226" y="49787"/>
                  </a:cubicBezTo>
                  <a:cubicBezTo>
                    <a:pt x="2368" y="50182"/>
                    <a:pt x="2526" y="50576"/>
                    <a:pt x="2684" y="50971"/>
                  </a:cubicBezTo>
                  <a:cubicBezTo>
                    <a:pt x="2842" y="51365"/>
                    <a:pt x="3016" y="51760"/>
                    <a:pt x="3189" y="52139"/>
                  </a:cubicBezTo>
                  <a:cubicBezTo>
                    <a:pt x="6062" y="58595"/>
                    <a:pt x="10703" y="64104"/>
                    <a:pt x="16575" y="68019"/>
                  </a:cubicBezTo>
                  <a:cubicBezTo>
                    <a:pt x="18090" y="69013"/>
                    <a:pt x="19653" y="69897"/>
                    <a:pt x="21279" y="70671"/>
                  </a:cubicBezTo>
                  <a:cubicBezTo>
                    <a:pt x="22921" y="71444"/>
                    <a:pt x="24610" y="72092"/>
                    <a:pt x="26346" y="72612"/>
                  </a:cubicBezTo>
                  <a:cubicBezTo>
                    <a:pt x="28098" y="73149"/>
                    <a:pt x="29882" y="73544"/>
                    <a:pt x="31682" y="73812"/>
                  </a:cubicBezTo>
                  <a:cubicBezTo>
                    <a:pt x="33355" y="74049"/>
                    <a:pt x="35044" y="74191"/>
                    <a:pt x="36733" y="74207"/>
                  </a:cubicBezTo>
                  <a:lnTo>
                    <a:pt x="37491" y="74207"/>
                  </a:lnTo>
                  <a:cubicBezTo>
                    <a:pt x="39180" y="74191"/>
                    <a:pt x="40869" y="74049"/>
                    <a:pt x="42542" y="73812"/>
                  </a:cubicBezTo>
                  <a:cubicBezTo>
                    <a:pt x="44341" y="73544"/>
                    <a:pt x="46125" y="73149"/>
                    <a:pt x="47861" y="72612"/>
                  </a:cubicBezTo>
                  <a:cubicBezTo>
                    <a:pt x="49598" y="72092"/>
                    <a:pt x="51287" y="71444"/>
                    <a:pt x="52929" y="70671"/>
                  </a:cubicBezTo>
                  <a:cubicBezTo>
                    <a:pt x="54554" y="69897"/>
                    <a:pt x="56117" y="69013"/>
                    <a:pt x="57633" y="68019"/>
                  </a:cubicBezTo>
                  <a:cubicBezTo>
                    <a:pt x="63505" y="64104"/>
                    <a:pt x="68145" y="58595"/>
                    <a:pt x="71018" y="52155"/>
                  </a:cubicBezTo>
                  <a:cubicBezTo>
                    <a:pt x="71208" y="51760"/>
                    <a:pt x="71366" y="51365"/>
                    <a:pt x="71524" y="50971"/>
                  </a:cubicBezTo>
                  <a:cubicBezTo>
                    <a:pt x="71666" y="50576"/>
                    <a:pt x="71839" y="50182"/>
                    <a:pt x="71981" y="49787"/>
                  </a:cubicBezTo>
                  <a:cubicBezTo>
                    <a:pt x="72250" y="48982"/>
                    <a:pt x="72550" y="48193"/>
                    <a:pt x="72771" y="47372"/>
                  </a:cubicBezTo>
                  <a:cubicBezTo>
                    <a:pt x="73228" y="45777"/>
                    <a:pt x="73576" y="44152"/>
                    <a:pt x="73812" y="42510"/>
                  </a:cubicBezTo>
                  <a:cubicBezTo>
                    <a:pt x="74049" y="40884"/>
                    <a:pt x="74175" y="39242"/>
                    <a:pt x="74191" y="37601"/>
                  </a:cubicBezTo>
                  <a:cubicBezTo>
                    <a:pt x="74207" y="37285"/>
                    <a:pt x="74207" y="36953"/>
                    <a:pt x="74191" y="36622"/>
                  </a:cubicBezTo>
                  <a:cubicBezTo>
                    <a:pt x="74191" y="35391"/>
                    <a:pt x="74112" y="34144"/>
                    <a:pt x="73954" y="32928"/>
                  </a:cubicBezTo>
                  <a:cubicBezTo>
                    <a:pt x="73623" y="29897"/>
                    <a:pt x="72913" y="26914"/>
                    <a:pt x="71839" y="24057"/>
                  </a:cubicBezTo>
                  <a:cubicBezTo>
                    <a:pt x="70829" y="21389"/>
                    <a:pt x="69519" y="18863"/>
                    <a:pt x="67940" y="16480"/>
                  </a:cubicBezTo>
                  <a:cubicBezTo>
                    <a:pt x="65162" y="12344"/>
                    <a:pt x="61595" y="8808"/>
                    <a:pt x="57427" y="6077"/>
                  </a:cubicBezTo>
                  <a:cubicBezTo>
                    <a:pt x="54223" y="3962"/>
                    <a:pt x="50687" y="2368"/>
                    <a:pt x="46993" y="1342"/>
                  </a:cubicBezTo>
                  <a:cubicBezTo>
                    <a:pt x="44610" y="679"/>
                    <a:pt x="42179" y="253"/>
                    <a:pt x="39716" y="95"/>
                  </a:cubicBezTo>
                  <a:cubicBezTo>
                    <a:pt x="38864" y="16"/>
                    <a:pt x="38201" y="32"/>
                    <a:pt x="37775" y="16"/>
                  </a:cubicBezTo>
                  <a:lnTo>
                    <a:pt x="37096" y="16"/>
                  </a:lnTo>
                  <a:cubicBezTo>
                    <a:pt x="37096" y="16"/>
                    <a:pt x="36970" y="0"/>
                    <a:pt x="367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7"/>
            <p:cNvSpPr/>
            <p:nvPr/>
          </p:nvSpPr>
          <p:spPr>
            <a:xfrm>
              <a:off x="6422450" y="1153275"/>
              <a:ext cx="59225" cy="192200"/>
            </a:xfrm>
            <a:custGeom>
              <a:rect b="b" l="l" r="r" t="t"/>
              <a:pathLst>
                <a:path extrusionOk="0" h="7688" w="2369">
                  <a:moveTo>
                    <a:pt x="2194" y="0"/>
                  </a:moveTo>
                  <a:lnTo>
                    <a:pt x="127" y="205"/>
                  </a:lnTo>
                  <a:cubicBezTo>
                    <a:pt x="127" y="205"/>
                    <a:pt x="158" y="647"/>
                    <a:pt x="221" y="1326"/>
                  </a:cubicBezTo>
                  <a:cubicBezTo>
                    <a:pt x="253" y="1673"/>
                    <a:pt x="253" y="2068"/>
                    <a:pt x="253" y="2478"/>
                  </a:cubicBezTo>
                  <a:cubicBezTo>
                    <a:pt x="253" y="2905"/>
                    <a:pt x="284" y="3362"/>
                    <a:pt x="253" y="3804"/>
                  </a:cubicBezTo>
                  <a:cubicBezTo>
                    <a:pt x="253" y="5020"/>
                    <a:pt x="158" y="6220"/>
                    <a:pt x="0" y="7419"/>
                  </a:cubicBezTo>
                  <a:lnTo>
                    <a:pt x="2052" y="7688"/>
                  </a:lnTo>
                  <a:cubicBezTo>
                    <a:pt x="2226" y="6409"/>
                    <a:pt x="2321" y="5130"/>
                    <a:pt x="2337" y="3852"/>
                  </a:cubicBezTo>
                  <a:cubicBezTo>
                    <a:pt x="2368" y="3362"/>
                    <a:pt x="2352" y="2873"/>
                    <a:pt x="2337" y="2431"/>
                  </a:cubicBezTo>
                  <a:cubicBezTo>
                    <a:pt x="2321" y="1989"/>
                    <a:pt x="2321" y="1563"/>
                    <a:pt x="2289" y="1200"/>
                  </a:cubicBezTo>
                  <a:cubicBezTo>
                    <a:pt x="2242" y="489"/>
                    <a:pt x="2194" y="0"/>
                    <a:pt x="219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17"/>
            <p:cNvSpPr/>
            <p:nvPr/>
          </p:nvSpPr>
          <p:spPr>
            <a:xfrm>
              <a:off x="6381400" y="927925"/>
              <a:ext cx="127100" cy="121975"/>
            </a:xfrm>
            <a:custGeom>
              <a:rect b="b" l="l" r="r" t="t"/>
              <a:pathLst>
                <a:path extrusionOk="0" h="4879" w="5084">
                  <a:moveTo>
                    <a:pt x="3915" y="1"/>
                  </a:moveTo>
                  <a:lnTo>
                    <a:pt x="1" y="1421"/>
                  </a:lnTo>
                  <a:cubicBezTo>
                    <a:pt x="1" y="1421"/>
                    <a:pt x="80" y="1627"/>
                    <a:pt x="190" y="1958"/>
                  </a:cubicBezTo>
                  <a:cubicBezTo>
                    <a:pt x="285" y="2274"/>
                    <a:pt x="443" y="2700"/>
                    <a:pt x="569" y="3142"/>
                  </a:cubicBezTo>
                  <a:cubicBezTo>
                    <a:pt x="695" y="3568"/>
                    <a:pt x="821" y="4010"/>
                    <a:pt x="916" y="4342"/>
                  </a:cubicBezTo>
                  <a:lnTo>
                    <a:pt x="1042" y="4878"/>
                  </a:lnTo>
                  <a:lnTo>
                    <a:pt x="5084" y="3915"/>
                  </a:lnTo>
                  <a:cubicBezTo>
                    <a:pt x="5084" y="3915"/>
                    <a:pt x="5036" y="3663"/>
                    <a:pt x="4926" y="3300"/>
                  </a:cubicBezTo>
                  <a:cubicBezTo>
                    <a:pt x="4831" y="2937"/>
                    <a:pt x="4689" y="2432"/>
                    <a:pt x="4547" y="1942"/>
                  </a:cubicBezTo>
                  <a:cubicBezTo>
                    <a:pt x="4421" y="1453"/>
                    <a:pt x="4231" y="964"/>
                    <a:pt x="4121" y="601"/>
                  </a:cubicBezTo>
                  <a:lnTo>
                    <a:pt x="391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7"/>
            <p:cNvSpPr/>
            <p:nvPr/>
          </p:nvSpPr>
          <p:spPr>
            <a:xfrm>
              <a:off x="6275250" y="733775"/>
              <a:ext cx="94350" cy="106575"/>
            </a:xfrm>
            <a:custGeom>
              <a:rect b="b" l="l" r="r" t="t"/>
              <a:pathLst>
                <a:path extrusionOk="0" h="4263" w="3774">
                  <a:moveTo>
                    <a:pt x="1674" y="0"/>
                  </a:moveTo>
                  <a:lnTo>
                    <a:pt x="0" y="1232"/>
                  </a:lnTo>
                  <a:lnTo>
                    <a:pt x="332" y="1689"/>
                  </a:lnTo>
                  <a:cubicBezTo>
                    <a:pt x="537" y="1958"/>
                    <a:pt x="790" y="2321"/>
                    <a:pt x="1026" y="2715"/>
                  </a:cubicBezTo>
                  <a:cubicBezTo>
                    <a:pt x="1532" y="3473"/>
                    <a:pt x="1974" y="4262"/>
                    <a:pt x="1974" y="4262"/>
                  </a:cubicBezTo>
                  <a:lnTo>
                    <a:pt x="3773" y="3236"/>
                  </a:lnTo>
                  <a:cubicBezTo>
                    <a:pt x="3773" y="3236"/>
                    <a:pt x="3315" y="2384"/>
                    <a:pt x="2779" y="1579"/>
                  </a:cubicBezTo>
                  <a:cubicBezTo>
                    <a:pt x="2526" y="1184"/>
                    <a:pt x="2242" y="790"/>
                    <a:pt x="2037" y="490"/>
                  </a:cubicBezTo>
                  <a:lnTo>
                    <a:pt x="167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7"/>
            <p:cNvSpPr/>
            <p:nvPr/>
          </p:nvSpPr>
          <p:spPr>
            <a:xfrm>
              <a:off x="5870350" y="553025"/>
              <a:ext cx="491350" cy="694975"/>
            </a:xfrm>
            <a:custGeom>
              <a:rect b="b" l="l" r="r" t="t"/>
              <a:pathLst>
                <a:path extrusionOk="0" h="27799" w="19654">
                  <a:moveTo>
                    <a:pt x="853" y="1"/>
                  </a:moveTo>
                  <a:lnTo>
                    <a:pt x="1" y="2226"/>
                  </a:lnTo>
                  <a:cubicBezTo>
                    <a:pt x="1" y="2226"/>
                    <a:pt x="932" y="2574"/>
                    <a:pt x="1832" y="3016"/>
                  </a:cubicBezTo>
                  <a:cubicBezTo>
                    <a:pt x="2290" y="3205"/>
                    <a:pt x="2716" y="3458"/>
                    <a:pt x="3063" y="3616"/>
                  </a:cubicBezTo>
                  <a:cubicBezTo>
                    <a:pt x="3221" y="3694"/>
                    <a:pt x="3347" y="3773"/>
                    <a:pt x="3458" y="3837"/>
                  </a:cubicBezTo>
                  <a:cubicBezTo>
                    <a:pt x="3505" y="3868"/>
                    <a:pt x="3552" y="3900"/>
                    <a:pt x="3600" y="3915"/>
                  </a:cubicBezTo>
                  <a:lnTo>
                    <a:pt x="3000" y="4957"/>
                  </a:lnTo>
                  <a:cubicBezTo>
                    <a:pt x="3000" y="4957"/>
                    <a:pt x="3158" y="5052"/>
                    <a:pt x="3395" y="5178"/>
                  </a:cubicBezTo>
                  <a:cubicBezTo>
                    <a:pt x="3647" y="5305"/>
                    <a:pt x="3931" y="5494"/>
                    <a:pt x="4231" y="5683"/>
                  </a:cubicBezTo>
                  <a:cubicBezTo>
                    <a:pt x="4531" y="5873"/>
                    <a:pt x="4831" y="6078"/>
                    <a:pt x="5052" y="6236"/>
                  </a:cubicBezTo>
                  <a:cubicBezTo>
                    <a:pt x="5273" y="6378"/>
                    <a:pt x="5415" y="6488"/>
                    <a:pt x="5415" y="6488"/>
                  </a:cubicBezTo>
                  <a:lnTo>
                    <a:pt x="6110" y="5526"/>
                  </a:lnTo>
                  <a:cubicBezTo>
                    <a:pt x="6110" y="5526"/>
                    <a:pt x="6299" y="5636"/>
                    <a:pt x="6567" y="5857"/>
                  </a:cubicBezTo>
                  <a:cubicBezTo>
                    <a:pt x="6836" y="6078"/>
                    <a:pt x="7199" y="6362"/>
                    <a:pt x="7562" y="6646"/>
                  </a:cubicBezTo>
                  <a:lnTo>
                    <a:pt x="8525" y="7483"/>
                  </a:lnTo>
                  <a:cubicBezTo>
                    <a:pt x="8777" y="7720"/>
                    <a:pt x="8951" y="7878"/>
                    <a:pt x="8951" y="7878"/>
                  </a:cubicBezTo>
                  <a:lnTo>
                    <a:pt x="8114" y="8730"/>
                  </a:lnTo>
                  <a:cubicBezTo>
                    <a:pt x="8114" y="8730"/>
                    <a:pt x="8588" y="9156"/>
                    <a:pt x="9219" y="9851"/>
                  </a:cubicBezTo>
                  <a:cubicBezTo>
                    <a:pt x="9551" y="10182"/>
                    <a:pt x="9930" y="10608"/>
                    <a:pt x="10293" y="11066"/>
                  </a:cubicBezTo>
                  <a:cubicBezTo>
                    <a:pt x="10656" y="11524"/>
                    <a:pt x="11035" y="12029"/>
                    <a:pt x="11398" y="12534"/>
                  </a:cubicBezTo>
                  <a:cubicBezTo>
                    <a:pt x="11777" y="13039"/>
                    <a:pt x="12092" y="13576"/>
                    <a:pt x="12408" y="14065"/>
                  </a:cubicBezTo>
                  <a:cubicBezTo>
                    <a:pt x="12708" y="14586"/>
                    <a:pt x="12992" y="15060"/>
                    <a:pt x="13197" y="15470"/>
                  </a:cubicBezTo>
                  <a:cubicBezTo>
                    <a:pt x="13418" y="15896"/>
                    <a:pt x="13592" y="16244"/>
                    <a:pt x="13702" y="16496"/>
                  </a:cubicBezTo>
                  <a:cubicBezTo>
                    <a:pt x="13813" y="16733"/>
                    <a:pt x="13876" y="16891"/>
                    <a:pt x="13876" y="16891"/>
                  </a:cubicBezTo>
                  <a:lnTo>
                    <a:pt x="14965" y="16402"/>
                  </a:lnTo>
                  <a:cubicBezTo>
                    <a:pt x="14965" y="16402"/>
                    <a:pt x="15455" y="17522"/>
                    <a:pt x="15865" y="18690"/>
                  </a:cubicBezTo>
                  <a:cubicBezTo>
                    <a:pt x="16260" y="19859"/>
                    <a:pt x="16544" y="21058"/>
                    <a:pt x="16544" y="21058"/>
                  </a:cubicBezTo>
                  <a:lnTo>
                    <a:pt x="15391" y="21342"/>
                  </a:lnTo>
                  <a:lnTo>
                    <a:pt x="15486" y="21753"/>
                  </a:lnTo>
                  <a:cubicBezTo>
                    <a:pt x="15549" y="22021"/>
                    <a:pt x="15628" y="22400"/>
                    <a:pt x="15707" y="22874"/>
                  </a:cubicBezTo>
                  <a:cubicBezTo>
                    <a:pt x="15897" y="23994"/>
                    <a:pt x="16023" y="25147"/>
                    <a:pt x="16070" y="26299"/>
                  </a:cubicBezTo>
                  <a:cubicBezTo>
                    <a:pt x="16086" y="26473"/>
                    <a:pt x="16086" y="26646"/>
                    <a:pt x="16086" y="26820"/>
                  </a:cubicBezTo>
                  <a:cubicBezTo>
                    <a:pt x="16102" y="27151"/>
                    <a:pt x="16102" y="27483"/>
                    <a:pt x="16086" y="27799"/>
                  </a:cubicBezTo>
                  <a:lnTo>
                    <a:pt x="19653" y="27799"/>
                  </a:lnTo>
                  <a:lnTo>
                    <a:pt x="19653" y="26820"/>
                  </a:lnTo>
                  <a:cubicBezTo>
                    <a:pt x="19653" y="26220"/>
                    <a:pt x="19622" y="25604"/>
                    <a:pt x="19559" y="25020"/>
                  </a:cubicBezTo>
                  <a:cubicBezTo>
                    <a:pt x="19480" y="23789"/>
                    <a:pt x="19306" y="22558"/>
                    <a:pt x="19054" y="21358"/>
                  </a:cubicBezTo>
                  <a:cubicBezTo>
                    <a:pt x="18801" y="20174"/>
                    <a:pt x="18485" y="19006"/>
                    <a:pt x="18106" y="17870"/>
                  </a:cubicBezTo>
                  <a:cubicBezTo>
                    <a:pt x="17728" y="16765"/>
                    <a:pt x="17286" y="15675"/>
                    <a:pt x="16780" y="14634"/>
                  </a:cubicBezTo>
                  <a:cubicBezTo>
                    <a:pt x="16291" y="13623"/>
                    <a:pt x="15739" y="12645"/>
                    <a:pt x="15155" y="11713"/>
                  </a:cubicBezTo>
                  <a:cubicBezTo>
                    <a:pt x="13134" y="8509"/>
                    <a:pt x="10498" y="5731"/>
                    <a:pt x="7420" y="3537"/>
                  </a:cubicBezTo>
                  <a:cubicBezTo>
                    <a:pt x="6804" y="3063"/>
                    <a:pt x="6189" y="2684"/>
                    <a:pt x="5620" y="2321"/>
                  </a:cubicBezTo>
                  <a:cubicBezTo>
                    <a:pt x="5036" y="1990"/>
                    <a:pt x="4531" y="1674"/>
                    <a:pt x="4026" y="1437"/>
                  </a:cubicBezTo>
                  <a:cubicBezTo>
                    <a:pt x="3047" y="916"/>
                    <a:pt x="2258" y="537"/>
                    <a:pt x="1706" y="332"/>
                  </a:cubicBezTo>
                  <a:cubicBezTo>
                    <a:pt x="1153" y="111"/>
                    <a:pt x="853" y="1"/>
                    <a:pt x="85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7"/>
            <p:cNvSpPr/>
            <p:nvPr/>
          </p:nvSpPr>
          <p:spPr>
            <a:xfrm>
              <a:off x="5352600" y="480425"/>
              <a:ext cx="1033950" cy="1510275"/>
            </a:xfrm>
            <a:custGeom>
              <a:rect b="b" l="l" r="r" t="t"/>
              <a:pathLst>
                <a:path extrusionOk="0" h="60411" w="41358">
                  <a:moveTo>
                    <a:pt x="11145" y="0"/>
                  </a:moveTo>
                  <a:lnTo>
                    <a:pt x="11161" y="379"/>
                  </a:lnTo>
                  <a:lnTo>
                    <a:pt x="11540" y="379"/>
                  </a:lnTo>
                  <a:cubicBezTo>
                    <a:pt x="11729" y="395"/>
                    <a:pt x="11997" y="411"/>
                    <a:pt x="12345" y="411"/>
                  </a:cubicBezTo>
                  <a:cubicBezTo>
                    <a:pt x="13450" y="442"/>
                    <a:pt x="14555" y="553"/>
                    <a:pt x="15659" y="711"/>
                  </a:cubicBezTo>
                  <a:cubicBezTo>
                    <a:pt x="17364" y="979"/>
                    <a:pt x="19053" y="1389"/>
                    <a:pt x="20679" y="1942"/>
                  </a:cubicBezTo>
                  <a:cubicBezTo>
                    <a:pt x="28209" y="4467"/>
                    <a:pt x="34428" y="9913"/>
                    <a:pt x="37932" y="17033"/>
                  </a:cubicBezTo>
                  <a:cubicBezTo>
                    <a:pt x="38627" y="18437"/>
                    <a:pt x="39195" y="19890"/>
                    <a:pt x="39669" y="21373"/>
                  </a:cubicBezTo>
                  <a:cubicBezTo>
                    <a:pt x="40142" y="22905"/>
                    <a:pt x="40490" y="24467"/>
                    <a:pt x="40711" y="26062"/>
                  </a:cubicBezTo>
                  <a:cubicBezTo>
                    <a:pt x="40884" y="27277"/>
                    <a:pt x="40979" y="28493"/>
                    <a:pt x="40995" y="29708"/>
                  </a:cubicBezTo>
                  <a:lnTo>
                    <a:pt x="40995" y="30703"/>
                  </a:lnTo>
                  <a:lnTo>
                    <a:pt x="40995" y="30924"/>
                  </a:lnTo>
                  <a:cubicBezTo>
                    <a:pt x="40947" y="32565"/>
                    <a:pt x="40774" y="34191"/>
                    <a:pt x="40458" y="35801"/>
                  </a:cubicBezTo>
                  <a:cubicBezTo>
                    <a:pt x="40142" y="37411"/>
                    <a:pt x="39700" y="38990"/>
                    <a:pt x="39148" y="40537"/>
                  </a:cubicBezTo>
                  <a:cubicBezTo>
                    <a:pt x="38580" y="42068"/>
                    <a:pt x="37885" y="43536"/>
                    <a:pt x="37080" y="44941"/>
                  </a:cubicBezTo>
                  <a:cubicBezTo>
                    <a:pt x="34034" y="50308"/>
                    <a:pt x="29408" y="54602"/>
                    <a:pt x="23820" y="57222"/>
                  </a:cubicBezTo>
                  <a:cubicBezTo>
                    <a:pt x="22573" y="57790"/>
                    <a:pt x="21295" y="58295"/>
                    <a:pt x="19985" y="58706"/>
                  </a:cubicBezTo>
                  <a:cubicBezTo>
                    <a:pt x="19353" y="58879"/>
                    <a:pt x="18738" y="59085"/>
                    <a:pt x="18106" y="59211"/>
                  </a:cubicBezTo>
                  <a:cubicBezTo>
                    <a:pt x="17791" y="59290"/>
                    <a:pt x="17475" y="59369"/>
                    <a:pt x="17175" y="59432"/>
                  </a:cubicBezTo>
                  <a:cubicBezTo>
                    <a:pt x="16859" y="59495"/>
                    <a:pt x="16559" y="59542"/>
                    <a:pt x="16259" y="59590"/>
                  </a:cubicBezTo>
                  <a:cubicBezTo>
                    <a:pt x="14697" y="59874"/>
                    <a:pt x="13102" y="60016"/>
                    <a:pt x="11524" y="60032"/>
                  </a:cubicBezTo>
                  <a:lnTo>
                    <a:pt x="10766" y="60032"/>
                  </a:lnTo>
                  <a:cubicBezTo>
                    <a:pt x="8635" y="60016"/>
                    <a:pt x="6520" y="59763"/>
                    <a:pt x="4452" y="59274"/>
                  </a:cubicBezTo>
                  <a:cubicBezTo>
                    <a:pt x="3363" y="59037"/>
                    <a:pt x="2305" y="58722"/>
                    <a:pt x="1248" y="58358"/>
                  </a:cubicBezTo>
                  <a:cubicBezTo>
                    <a:pt x="885" y="58232"/>
                    <a:pt x="616" y="58122"/>
                    <a:pt x="427" y="58043"/>
                  </a:cubicBezTo>
                  <a:lnTo>
                    <a:pt x="143" y="57932"/>
                  </a:lnTo>
                  <a:lnTo>
                    <a:pt x="1" y="58295"/>
                  </a:lnTo>
                  <a:cubicBezTo>
                    <a:pt x="1" y="58295"/>
                    <a:pt x="111" y="58327"/>
                    <a:pt x="285" y="58406"/>
                  </a:cubicBezTo>
                  <a:cubicBezTo>
                    <a:pt x="474" y="58469"/>
                    <a:pt x="758" y="58595"/>
                    <a:pt x="1121" y="58706"/>
                  </a:cubicBezTo>
                  <a:cubicBezTo>
                    <a:pt x="2195" y="59085"/>
                    <a:pt x="3268" y="59400"/>
                    <a:pt x="4373" y="59653"/>
                  </a:cubicBezTo>
                  <a:cubicBezTo>
                    <a:pt x="6472" y="60142"/>
                    <a:pt x="8619" y="60395"/>
                    <a:pt x="10766" y="60411"/>
                  </a:cubicBezTo>
                  <a:lnTo>
                    <a:pt x="11524" y="60411"/>
                  </a:lnTo>
                  <a:cubicBezTo>
                    <a:pt x="13134" y="60395"/>
                    <a:pt x="14744" y="60253"/>
                    <a:pt x="16322" y="59969"/>
                  </a:cubicBezTo>
                  <a:lnTo>
                    <a:pt x="17254" y="59795"/>
                  </a:lnTo>
                  <a:cubicBezTo>
                    <a:pt x="17570" y="59732"/>
                    <a:pt x="17869" y="59653"/>
                    <a:pt x="18201" y="59590"/>
                  </a:cubicBezTo>
                  <a:cubicBezTo>
                    <a:pt x="18817" y="59448"/>
                    <a:pt x="19448" y="59242"/>
                    <a:pt x="20111" y="59069"/>
                  </a:cubicBezTo>
                  <a:cubicBezTo>
                    <a:pt x="21437" y="58658"/>
                    <a:pt x="22731" y="58153"/>
                    <a:pt x="23978" y="57553"/>
                  </a:cubicBezTo>
                  <a:cubicBezTo>
                    <a:pt x="31176" y="54191"/>
                    <a:pt x="36749" y="48114"/>
                    <a:pt x="39511" y="40663"/>
                  </a:cubicBezTo>
                  <a:cubicBezTo>
                    <a:pt x="40063" y="39100"/>
                    <a:pt x="40505" y="37506"/>
                    <a:pt x="40821" y="35880"/>
                  </a:cubicBezTo>
                  <a:cubicBezTo>
                    <a:pt x="41137" y="34239"/>
                    <a:pt x="41311" y="32581"/>
                    <a:pt x="41358" y="30924"/>
                  </a:cubicBezTo>
                  <a:cubicBezTo>
                    <a:pt x="41358" y="30845"/>
                    <a:pt x="41358" y="30766"/>
                    <a:pt x="41358" y="30703"/>
                  </a:cubicBezTo>
                  <a:lnTo>
                    <a:pt x="41358" y="29708"/>
                  </a:lnTo>
                  <a:cubicBezTo>
                    <a:pt x="41342" y="28477"/>
                    <a:pt x="41247" y="27230"/>
                    <a:pt x="41074" y="26014"/>
                  </a:cubicBezTo>
                  <a:cubicBezTo>
                    <a:pt x="40853" y="24404"/>
                    <a:pt x="40490" y="22810"/>
                    <a:pt x="40016" y="21263"/>
                  </a:cubicBezTo>
                  <a:cubicBezTo>
                    <a:pt x="39543" y="19748"/>
                    <a:pt x="38959" y="18280"/>
                    <a:pt x="38264" y="16859"/>
                  </a:cubicBezTo>
                  <a:cubicBezTo>
                    <a:pt x="35738" y="11729"/>
                    <a:pt x="31808" y="7435"/>
                    <a:pt x="26946" y="4452"/>
                  </a:cubicBezTo>
                  <a:cubicBezTo>
                    <a:pt x="25004" y="3252"/>
                    <a:pt x="22936" y="2289"/>
                    <a:pt x="20790" y="1563"/>
                  </a:cubicBezTo>
                  <a:cubicBezTo>
                    <a:pt x="19132" y="1010"/>
                    <a:pt x="17427" y="600"/>
                    <a:pt x="15707" y="332"/>
                  </a:cubicBezTo>
                  <a:cubicBezTo>
                    <a:pt x="14586" y="158"/>
                    <a:pt x="13465" y="63"/>
                    <a:pt x="12345" y="16"/>
                  </a:cubicBezTo>
                  <a:cubicBezTo>
                    <a:pt x="11997" y="16"/>
                    <a:pt x="11729" y="0"/>
                    <a:pt x="1152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7"/>
            <p:cNvSpPr/>
            <p:nvPr/>
          </p:nvSpPr>
          <p:spPr>
            <a:xfrm>
              <a:off x="4904300" y="508050"/>
              <a:ext cx="726925" cy="1448725"/>
            </a:xfrm>
            <a:custGeom>
              <a:rect b="b" l="l" r="r" t="t"/>
              <a:pathLst>
                <a:path extrusionOk="0" h="57949" w="29077">
                  <a:moveTo>
                    <a:pt x="28698" y="0"/>
                  </a:moveTo>
                  <a:cubicBezTo>
                    <a:pt x="28556" y="16"/>
                    <a:pt x="28351" y="16"/>
                    <a:pt x="28098" y="16"/>
                  </a:cubicBezTo>
                  <a:cubicBezTo>
                    <a:pt x="28019" y="24"/>
                    <a:pt x="27936" y="24"/>
                    <a:pt x="27850" y="24"/>
                  </a:cubicBezTo>
                  <a:cubicBezTo>
                    <a:pt x="27763" y="24"/>
                    <a:pt x="27672" y="24"/>
                    <a:pt x="27577" y="32"/>
                  </a:cubicBezTo>
                  <a:cubicBezTo>
                    <a:pt x="27372" y="48"/>
                    <a:pt x="27167" y="63"/>
                    <a:pt x="26930" y="79"/>
                  </a:cubicBezTo>
                  <a:cubicBezTo>
                    <a:pt x="26693" y="111"/>
                    <a:pt x="26441" y="111"/>
                    <a:pt x="26172" y="142"/>
                  </a:cubicBezTo>
                  <a:cubicBezTo>
                    <a:pt x="25920" y="174"/>
                    <a:pt x="25636" y="205"/>
                    <a:pt x="25336" y="253"/>
                  </a:cubicBezTo>
                  <a:cubicBezTo>
                    <a:pt x="23915" y="426"/>
                    <a:pt x="22494" y="710"/>
                    <a:pt x="21121" y="1121"/>
                  </a:cubicBezTo>
                  <a:cubicBezTo>
                    <a:pt x="17191" y="2226"/>
                    <a:pt x="13528" y="4167"/>
                    <a:pt x="10403" y="6788"/>
                  </a:cubicBezTo>
                  <a:cubicBezTo>
                    <a:pt x="8509" y="8366"/>
                    <a:pt x="6836" y="10182"/>
                    <a:pt x="5399" y="12202"/>
                  </a:cubicBezTo>
                  <a:cubicBezTo>
                    <a:pt x="3868" y="14349"/>
                    <a:pt x="2621" y="16685"/>
                    <a:pt x="1721" y="19164"/>
                  </a:cubicBezTo>
                  <a:cubicBezTo>
                    <a:pt x="1263" y="20442"/>
                    <a:pt x="900" y="21752"/>
                    <a:pt x="616" y="23078"/>
                  </a:cubicBezTo>
                  <a:cubicBezTo>
                    <a:pt x="348" y="24420"/>
                    <a:pt x="158" y="25762"/>
                    <a:pt x="64" y="27135"/>
                  </a:cubicBezTo>
                  <a:cubicBezTo>
                    <a:pt x="32" y="27467"/>
                    <a:pt x="16" y="27814"/>
                    <a:pt x="16" y="28161"/>
                  </a:cubicBezTo>
                  <a:lnTo>
                    <a:pt x="16" y="28635"/>
                  </a:lnTo>
                  <a:lnTo>
                    <a:pt x="0" y="29171"/>
                  </a:lnTo>
                  <a:cubicBezTo>
                    <a:pt x="16" y="29329"/>
                    <a:pt x="16" y="29471"/>
                    <a:pt x="16" y="29613"/>
                  </a:cubicBezTo>
                  <a:cubicBezTo>
                    <a:pt x="16" y="30150"/>
                    <a:pt x="32" y="30687"/>
                    <a:pt x="79" y="31223"/>
                  </a:cubicBezTo>
                  <a:cubicBezTo>
                    <a:pt x="174" y="32565"/>
                    <a:pt x="364" y="33907"/>
                    <a:pt x="648" y="35233"/>
                  </a:cubicBezTo>
                  <a:cubicBezTo>
                    <a:pt x="932" y="36543"/>
                    <a:pt x="1295" y="37822"/>
                    <a:pt x="1753" y="39085"/>
                  </a:cubicBezTo>
                  <a:cubicBezTo>
                    <a:pt x="2195" y="40300"/>
                    <a:pt x="2731" y="41484"/>
                    <a:pt x="3331" y="42636"/>
                  </a:cubicBezTo>
                  <a:cubicBezTo>
                    <a:pt x="4484" y="44815"/>
                    <a:pt x="5888" y="46851"/>
                    <a:pt x="7546" y="48682"/>
                  </a:cubicBezTo>
                  <a:cubicBezTo>
                    <a:pt x="9045" y="50308"/>
                    <a:pt x="10703" y="51760"/>
                    <a:pt x="12518" y="53023"/>
                  </a:cubicBezTo>
                  <a:cubicBezTo>
                    <a:pt x="15233" y="54917"/>
                    <a:pt x="18264" y="56322"/>
                    <a:pt x="21453" y="57190"/>
                  </a:cubicBezTo>
                  <a:cubicBezTo>
                    <a:pt x="22352" y="57443"/>
                    <a:pt x="23252" y="57632"/>
                    <a:pt x="24152" y="57790"/>
                  </a:cubicBezTo>
                  <a:cubicBezTo>
                    <a:pt x="24483" y="57838"/>
                    <a:pt x="24720" y="57885"/>
                    <a:pt x="24894" y="57901"/>
                  </a:cubicBezTo>
                  <a:lnTo>
                    <a:pt x="25131" y="57948"/>
                  </a:lnTo>
                  <a:lnTo>
                    <a:pt x="25257" y="57111"/>
                  </a:lnTo>
                  <a:cubicBezTo>
                    <a:pt x="25257" y="57111"/>
                    <a:pt x="25162" y="57096"/>
                    <a:pt x="25004" y="57080"/>
                  </a:cubicBezTo>
                  <a:cubicBezTo>
                    <a:pt x="24846" y="57064"/>
                    <a:pt x="24610" y="57017"/>
                    <a:pt x="24310" y="56969"/>
                  </a:cubicBezTo>
                  <a:cubicBezTo>
                    <a:pt x="23694" y="56859"/>
                    <a:pt x="22794" y="56685"/>
                    <a:pt x="21674" y="56385"/>
                  </a:cubicBezTo>
                  <a:cubicBezTo>
                    <a:pt x="21216" y="56259"/>
                    <a:pt x="20727" y="56101"/>
                    <a:pt x="20206" y="55928"/>
                  </a:cubicBezTo>
                  <a:cubicBezTo>
                    <a:pt x="19432" y="55675"/>
                    <a:pt x="18611" y="55375"/>
                    <a:pt x="17743" y="54996"/>
                  </a:cubicBezTo>
                  <a:cubicBezTo>
                    <a:pt x="16733" y="54538"/>
                    <a:pt x="15738" y="54033"/>
                    <a:pt x="14775" y="53481"/>
                  </a:cubicBezTo>
                  <a:cubicBezTo>
                    <a:pt x="14191" y="53118"/>
                    <a:pt x="13576" y="52755"/>
                    <a:pt x="12992" y="52328"/>
                  </a:cubicBezTo>
                  <a:cubicBezTo>
                    <a:pt x="12850" y="52234"/>
                    <a:pt x="12723" y="52139"/>
                    <a:pt x="12581" y="52044"/>
                  </a:cubicBezTo>
                  <a:cubicBezTo>
                    <a:pt x="10971" y="50876"/>
                    <a:pt x="9503" y="49550"/>
                    <a:pt x="8161" y="48098"/>
                  </a:cubicBezTo>
                  <a:cubicBezTo>
                    <a:pt x="7167" y="46993"/>
                    <a:pt x="6267" y="45809"/>
                    <a:pt x="5446" y="44562"/>
                  </a:cubicBezTo>
                  <a:cubicBezTo>
                    <a:pt x="4957" y="43820"/>
                    <a:pt x="4499" y="43047"/>
                    <a:pt x="4057" y="42226"/>
                  </a:cubicBezTo>
                  <a:cubicBezTo>
                    <a:pt x="3473" y="41105"/>
                    <a:pt x="2968" y="39953"/>
                    <a:pt x="2526" y="38769"/>
                  </a:cubicBezTo>
                  <a:cubicBezTo>
                    <a:pt x="2084" y="37553"/>
                    <a:pt x="1721" y="36306"/>
                    <a:pt x="1453" y="35044"/>
                  </a:cubicBezTo>
                  <a:cubicBezTo>
                    <a:pt x="1184" y="33749"/>
                    <a:pt x="995" y="32439"/>
                    <a:pt x="900" y="31129"/>
                  </a:cubicBezTo>
                  <a:cubicBezTo>
                    <a:pt x="853" y="30624"/>
                    <a:pt x="837" y="30103"/>
                    <a:pt x="837" y="29582"/>
                  </a:cubicBezTo>
                  <a:cubicBezTo>
                    <a:pt x="821" y="29440"/>
                    <a:pt x="821" y="29298"/>
                    <a:pt x="821" y="29156"/>
                  </a:cubicBezTo>
                  <a:lnTo>
                    <a:pt x="837" y="28603"/>
                  </a:lnTo>
                  <a:lnTo>
                    <a:pt x="837" y="28161"/>
                  </a:lnTo>
                  <a:cubicBezTo>
                    <a:pt x="853" y="27830"/>
                    <a:pt x="869" y="27498"/>
                    <a:pt x="884" y="27167"/>
                  </a:cubicBezTo>
                  <a:cubicBezTo>
                    <a:pt x="979" y="25841"/>
                    <a:pt x="1153" y="24515"/>
                    <a:pt x="1437" y="23220"/>
                  </a:cubicBezTo>
                  <a:cubicBezTo>
                    <a:pt x="1705" y="21942"/>
                    <a:pt x="2068" y="20663"/>
                    <a:pt x="2510" y="19432"/>
                  </a:cubicBezTo>
                  <a:cubicBezTo>
                    <a:pt x="3047" y="17948"/>
                    <a:pt x="3710" y="16527"/>
                    <a:pt x="4484" y="15154"/>
                  </a:cubicBezTo>
                  <a:cubicBezTo>
                    <a:pt x="4973" y="14302"/>
                    <a:pt x="5510" y="13465"/>
                    <a:pt x="6078" y="12660"/>
                  </a:cubicBezTo>
                  <a:cubicBezTo>
                    <a:pt x="8730" y="8950"/>
                    <a:pt x="12234" y="5935"/>
                    <a:pt x="16291" y="3868"/>
                  </a:cubicBezTo>
                  <a:cubicBezTo>
                    <a:pt x="17917" y="3063"/>
                    <a:pt x="19606" y="2400"/>
                    <a:pt x="21342" y="1894"/>
                  </a:cubicBezTo>
                  <a:cubicBezTo>
                    <a:pt x="22195" y="1658"/>
                    <a:pt x="23000" y="1468"/>
                    <a:pt x="23742" y="1342"/>
                  </a:cubicBezTo>
                  <a:cubicBezTo>
                    <a:pt x="24357" y="1216"/>
                    <a:pt x="24925" y="1121"/>
                    <a:pt x="25446" y="1058"/>
                  </a:cubicBezTo>
                  <a:cubicBezTo>
                    <a:pt x="25730" y="1026"/>
                    <a:pt x="25999" y="979"/>
                    <a:pt x="26267" y="963"/>
                  </a:cubicBezTo>
                  <a:cubicBezTo>
                    <a:pt x="26520" y="947"/>
                    <a:pt x="26756" y="916"/>
                    <a:pt x="26993" y="916"/>
                  </a:cubicBezTo>
                  <a:cubicBezTo>
                    <a:pt x="27214" y="900"/>
                    <a:pt x="27419" y="853"/>
                    <a:pt x="27609" y="853"/>
                  </a:cubicBezTo>
                  <a:lnTo>
                    <a:pt x="28130" y="853"/>
                  </a:lnTo>
                  <a:cubicBezTo>
                    <a:pt x="28367" y="837"/>
                    <a:pt x="28556" y="837"/>
                    <a:pt x="28698" y="837"/>
                  </a:cubicBezTo>
                  <a:lnTo>
                    <a:pt x="29077" y="837"/>
                  </a:lnTo>
                  <a:lnTo>
                    <a:pt x="29077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7"/>
            <p:cNvSpPr/>
            <p:nvPr/>
          </p:nvSpPr>
          <p:spPr>
            <a:xfrm>
              <a:off x="5974150" y="777575"/>
              <a:ext cx="88425" cy="89600"/>
            </a:xfrm>
            <a:custGeom>
              <a:rect b="b" l="l" r="r" t="t"/>
              <a:pathLst>
                <a:path extrusionOk="0" h="3584" w="3537">
                  <a:moveTo>
                    <a:pt x="1973" y="1"/>
                  </a:moveTo>
                  <a:lnTo>
                    <a:pt x="0" y="2289"/>
                  </a:lnTo>
                  <a:lnTo>
                    <a:pt x="221" y="2495"/>
                  </a:lnTo>
                  <a:cubicBezTo>
                    <a:pt x="363" y="2605"/>
                    <a:pt x="537" y="2763"/>
                    <a:pt x="711" y="2921"/>
                  </a:cubicBezTo>
                  <a:lnTo>
                    <a:pt x="1168" y="3363"/>
                  </a:lnTo>
                  <a:cubicBezTo>
                    <a:pt x="1295" y="3489"/>
                    <a:pt x="1374" y="3584"/>
                    <a:pt x="1374" y="3584"/>
                  </a:cubicBezTo>
                  <a:lnTo>
                    <a:pt x="3536" y="1453"/>
                  </a:lnTo>
                  <a:cubicBezTo>
                    <a:pt x="3536" y="1453"/>
                    <a:pt x="3441" y="1358"/>
                    <a:pt x="3315" y="1216"/>
                  </a:cubicBezTo>
                  <a:cubicBezTo>
                    <a:pt x="3173" y="1074"/>
                    <a:pt x="2968" y="900"/>
                    <a:pt x="2778" y="711"/>
                  </a:cubicBezTo>
                  <a:cubicBezTo>
                    <a:pt x="2589" y="521"/>
                    <a:pt x="2384" y="348"/>
                    <a:pt x="2226" y="20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7"/>
            <p:cNvSpPr/>
            <p:nvPr/>
          </p:nvSpPr>
          <p:spPr>
            <a:xfrm>
              <a:off x="6092150" y="941750"/>
              <a:ext cx="90000" cy="78950"/>
            </a:xfrm>
            <a:custGeom>
              <a:rect b="b" l="l" r="r" t="t"/>
              <a:pathLst>
                <a:path extrusionOk="0" h="3158" w="3600">
                  <a:moveTo>
                    <a:pt x="2636" y="0"/>
                  </a:moveTo>
                  <a:lnTo>
                    <a:pt x="0" y="1484"/>
                  </a:lnTo>
                  <a:lnTo>
                    <a:pt x="142" y="1737"/>
                  </a:lnTo>
                  <a:lnTo>
                    <a:pt x="426" y="2305"/>
                  </a:lnTo>
                  <a:cubicBezTo>
                    <a:pt x="537" y="2494"/>
                    <a:pt x="631" y="2684"/>
                    <a:pt x="710" y="2889"/>
                  </a:cubicBezTo>
                  <a:lnTo>
                    <a:pt x="837" y="3157"/>
                  </a:lnTo>
                  <a:lnTo>
                    <a:pt x="3599" y="1910"/>
                  </a:lnTo>
                  <a:cubicBezTo>
                    <a:pt x="3599" y="1910"/>
                    <a:pt x="3536" y="1800"/>
                    <a:pt x="3457" y="1610"/>
                  </a:cubicBezTo>
                  <a:cubicBezTo>
                    <a:pt x="3378" y="1421"/>
                    <a:pt x="3268" y="1184"/>
                    <a:pt x="3141" y="947"/>
                  </a:cubicBezTo>
                  <a:lnTo>
                    <a:pt x="2810" y="300"/>
                  </a:lnTo>
                  <a:cubicBezTo>
                    <a:pt x="2715" y="126"/>
                    <a:pt x="2636" y="0"/>
                    <a:pt x="263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7"/>
            <p:cNvSpPr/>
            <p:nvPr/>
          </p:nvSpPr>
          <p:spPr>
            <a:xfrm>
              <a:off x="6152525" y="1142600"/>
              <a:ext cx="80525" cy="58050"/>
            </a:xfrm>
            <a:custGeom>
              <a:rect b="b" l="l" r="r" t="t"/>
              <a:pathLst>
                <a:path extrusionOk="0" h="2322" w="3221">
                  <a:moveTo>
                    <a:pt x="2999" y="1"/>
                  </a:moveTo>
                  <a:lnTo>
                    <a:pt x="0" y="459"/>
                  </a:lnTo>
                  <a:cubicBezTo>
                    <a:pt x="0" y="459"/>
                    <a:pt x="16" y="569"/>
                    <a:pt x="32" y="743"/>
                  </a:cubicBezTo>
                  <a:cubicBezTo>
                    <a:pt x="63" y="916"/>
                    <a:pt x="79" y="1153"/>
                    <a:pt x="111" y="1390"/>
                  </a:cubicBezTo>
                  <a:cubicBezTo>
                    <a:pt x="158" y="1611"/>
                    <a:pt x="158" y="1848"/>
                    <a:pt x="174" y="2021"/>
                  </a:cubicBezTo>
                  <a:cubicBezTo>
                    <a:pt x="190" y="2195"/>
                    <a:pt x="190" y="2321"/>
                    <a:pt x="190" y="2321"/>
                  </a:cubicBezTo>
                  <a:lnTo>
                    <a:pt x="3220" y="2116"/>
                  </a:lnTo>
                  <a:cubicBezTo>
                    <a:pt x="3220" y="2116"/>
                    <a:pt x="3220" y="1990"/>
                    <a:pt x="3205" y="1785"/>
                  </a:cubicBezTo>
                  <a:cubicBezTo>
                    <a:pt x="3173" y="1595"/>
                    <a:pt x="3173" y="1327"/>
                    <a:pt x="3126" y="1059"/>
                  </a:cubicBezTo>
                  <a:cubicBezTo>
                    <a:pt x="3094" y="790"/>
                    <a:pt x="3063" y="522"/>
                    <a:pt x="3047" y="332"/>
                  </a:cubicBezTo>
                  <a:cubicBezTo>
                    <a:pt x="3015" y="127"/>
                    <a:pt x="2999" y="1"/>
                    <a:pt x="2999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7"/>
            <p:cNvSpPr/>
            <p:nvPr/>
          </p:nvSpPr>
          <p:spPr>
            <a:xfrm>
              <a:off x="6155275" y="1247200"/>
              <a:ext cx="78175" cy="55250"/>
            </a:xfrm>
            <a:custGeom>
              <a:rect b="b" l="l" r="r" t="t"/>
              <a:pathLst>
                <a:path extrusionOk="0" h="2210" w="3127">
                  <a:moveTo>
                    <a:pt x="95" y="0"/>
                  </a:moveTo>
                  <a:lnTo>
                    <a:pt x="95" y="300"/>
                  </a:lnTo>
                  <a:cubicBezTo>
                    <a:pt x="95" y="474"/>
                    <a:pt x="80" y="710"/>
                    <a:pt x="64" y="947"/>
                  </a:cubicBezTo>
                  <a:cubicBezTo>
                    <a:pt x="48" y="1184"/>
                    <a:pt x="32" y="1405"/>
                    <a:pt x="17" y="1579"/>
                  </a:cubicBezTo>
                  <a:cubicBezTo>
                    <a:pt x="17" y="1673"/>
                    <a:pt x="1" y="1736"/>
                    <a:pt x="1" y="1800"/>
                  </a:cubicBezTo>
                  <a:lnTo>
                    <a:pt x="1" y="1878"/>
                  </a:lnTo>
                  <a:lnTo>
                    <a:pt x="3000" y="2210"/>
                  </a:lnTo>
                  <a:lnTo>
                    <a:pt x="3016" y="2115"/>
                  </a:lnTo>
                  <a:cubicBezTo>
                    <a:pt x="3031" y="2052"/>
                    <a:pt x="3047" y="1973"/>
                    <a:pt x="3047" y="1878"/>
                  </a:cubicBezTo>
                  <a:cubicBezTo>
                    <a:pt x="3047" y="1673"/>
                    <a:pt x="3063" y="1405"/>
                    <a:pt x="3095" y="1137"/>
                  </a:cubicBezTo>
                  <a:cubicBezTo>
                    <a:pt x="3126" y="868"/>
                    <a:pt x="3126" y="600"/>
                    <a:pt x="3126" y="410"/>
                  </a:cubicBezTo>
                  <a:lnTo>
                    <a:pt x="3126" y="7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7"/>
            <p:cNvSpPr/>
            <p:nvPr/>
          </p:nvSpPr>
          <p:spPr>
            <a:xfrm>
              <a:off x="6137125" y="1340325"/>
              <a:ext cx="85650" cy="66325"/>
            </a:xfrm>
            <a:custGeom>
              <a:rect b="b" l="l" r="r" t="t"/>
              <a:pathLst>
                <a:path extrusionOk="0" h="2653" w="3426">
                  <a:moveTo>
                    <a:pt x="443" y="0"/>
                  </a:moveTo>
                  <a:cubicBezTo>
                    <a:pt x="443" y="0"/>
                    <a:pt x="427" y="111"/>
                    <a:pt x="395" y="285"/>
                  </a:cubicBezTo>
                  <a:cubicBezTo>
                    <a:pt x="348" y="442"/>
                    <a:pt x="285" y="679"/>
                    <a:pt x="237" y="900"/>
                  </a:cubicBezTo>
                  <a:cubicBezTo>
                    <a:pt x="206" y="1121"/>
                    <a:pt x="127" y="1358"/>
                    <a:pt x="80" y="1516"/>
                  </a:cubicBezTo>
                  <a:lnTo>
                    <a:pt x="1" y="1800"/>
                  </a:lnTo>
                  <a:lnTo>
                    <a:pt x="2905" y="2652"/>
                  </a:lnTo>
                  <a:cubicBezTo>
                    <a:pt x="2905" y="2652"/>
                    <a:pt x="2937" y="2526"/>
                    <a:pt x="2984" y="2337"/>
                  </a:cubicBezTo>
                  <a:cubicBezTo>
                    <a:pt x="3047" y="2131"/>
                    <a:pt x="3126" y="1879"/>
                    <a:pt x="3189" y="1626"/>
                  </a:cubicBezTo>
                  <a:cubicBezTo>
                    <a:pt x="3252" y="1358"/>
                    <a:pt x="3300" y="1105"/>
                    <a:pt x="3347" y="916"/>
                  </a:cubicBezTo>
                  <a:cubicBezTo>
                    <a:pt x="3394" y="711"/>
                    <a:pt x="3426" y="584"/>
                    <a:pt x="3426" y="584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7"/>
            <p:cNvSpPr/>
            <p:nvPr/>
          </p:nvSpPr>
          <p:spPr>
            <a:xfrm>
              <a:off x="5132800" y="853750"/>
              <a:ext cx="90375" cy="85650"/>
            </a:xfrm>
            <a:custGeom>
              <a:rect b="b" l="l" r="r" t="t"/>
              <a:pathLst>
                <a:path extrusionOk="0" h="3426" w="3615">
                  <a:moveTo>
                    <a:pt x="1279" y="0"/>
                  </a:moveTo>
                  <a:lnTo>
                    <a:pt x="616" y="837"/>
                  </a:lnTo>
                  <a:lnTo>
                    <a:pt x="0" y="1705"/>
                  </a:lnTo>
                  <a:lnTo>
                    <a:pt x="2494" y="3425"/>
                  </a:lnTo>
                  <a:cubicBezTo>
                    <a:pt x="2494" y="3425"/>
                    <a:pt x="2747" y="3031"/>
                    <a:pt x="3047" y="2652"/>
                  </a:cubicBezTo>
                  <a:cubicBezTo>
                    <a:pt x="3331" y="2289"/>
                    <a:pt x="3615" y="1926"/>
                    <a:pt x="3615" y="1926"/>
                  </a:cubicBezTo>
                  <a:lnTo>
                    <a:pt x="127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7"/>
            <p:cNvSpPr/>
            <p:nvPr/>
          </p:nvSpPr>
          <p:spPr>
            <a:xfrm>
              <a:off x="5200275" y="777575"/>
              <a:ext cx="88425" cy="89600"/>
            </a:xfrm>
            <a:custGeom>
              <a:rect b="b" l="l" r="r" t="t"/>
              <a:pathLst>
                <a:path extrusionOk="0" h="3584" w="3537">
                  <a:moveTo>
                    <a:pt x="1563" y="1"/>
                  </a:moveTo>
                  <a:cubicBezTo>
                    <a:pt x="1563" y="1"/>
                    <a:pt x="1468" y="95"/>
                    <a:pt x="1311" y="222"/>
                  </a:cubicBezTo>
                  <a:cubicBezTo>
                    <a:pt x="1169" y="348"/>
                    <a:pt x="963" y="521"/>
                    <a:pt x="774" y="711"/>
                  </a:cubicBezTo>
                  <a:lnTo>
                    <a:pt x="237" y="1232"/>
                  </a:lnTo>
                  <a:cubicBezTo>
                    <a:pt x="95" y="1358"/>
                    <a:pt x="0" y="1469"/>
                    <a:pt x="0" y="1469"/>
                  </a:cubicBezTo>
                  <a:lnTo>
                    <a:pt x="2179" y="3584"/>
                  </a:lnTo>
                  <a:cubicBezTo>
                    <a:pt x="2179" y="3584"/>
                    <a:pt x="2242" y="3489"/>
                    <a:pt x="2368" y="3379"/>
                  </a:cubicBezTo>
                  <a:lnTo>
                    <a:pt x="2842" y="2937"/>
                  </a:lnTo>
                  <a:cubicBezTo>
                    <a:pt x="3000" y="2763"/>
                    <a:pt x="3173" y="2605"/>
                    <a:pt x="3315" y="2495"/>
                  </a:cubicBezTo>
                  <a:lnTo>
                    <a:pt x="3536" y="230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7"/>
            <p:cNvSpPr/>
            <p:nvPr/>
          </p:nvSpPr>
          <p:spPr>
            <a:xfrm>
              <a:off x="5123325" y="727450"/>
              <a:ext cx="1016200" cy="1016600"/>
            </a:xfrm>
            <a:custGeom>
              <a:rect b="b" l="l" r="r" t="t"/>
              <a:pathLst>
                <a:path extrusionOk="0" h="40664" w="40648">
                  <a:moveTo>
                    <a:pt x="19953" y="1"/>
                  </a:moveTo>
                  <a:cubicBezTo>
                    <a:pt x="19716" y="17"/>
                    <a:pt x="19353" y="1"/>
                    <a:pt x="18895" y="48"/>
                  </a:cubicBezTo>
                  <a:cubicBezTo>
                    <a:pt x="17538" y="127"/>
                    <a:pt x="16212" y="364"/>
                    <a:pt x="14902" y="727"/>
                  </a:cubicBezTo>
                  <a:cubicBezTo>
                    <a:pt x="12881" y="1279"/>
                    <a:pt x="10955" y="2163"/>
                    <a:pt x="9203" y="3316"/>
                  </a:cubicBezTo>
                  <a:cubicBezTo>
                    <a:pt x="6914" y="4815"/>
                    <a:pt x="4941" y="6757"/>
                    <a:pt x="3426" y="9030"/>
                  </a:cubicBezTo>
                  <a:cubicBezTo>
                    <a:pt x="2558" y="10340"/>
                    <a:pt x="1847" y="11729"/>
                    <a:pt x="1295" y="13182"/>
                  </a:cubicBezTo>
                  <a:cubicBezTo>
                    <a:pt x="711" y="14744"/>
                    <a:pt x="316" y="16370"/>
                    <a:pt x="127" y="18028"/>
                  </a:cubicBezTo>
                  <a:cubicBezTo>
                    <a:pt x="63" y="18627"/>
                    <a:pt x="16" y="19227"/>
                    <a:pt x="0" y="19843"/>
                  </a:cubicBezTo>
                  <a:cubicBezTo>
                    <a:pt x="0" y="20174"/>
                    <a:pt x="0" y="20490"/>
                    <a:pt x="0" y="20822"/>
                  </a:cubicBezTo>
                  <a:cubicBezTo>
                    <a:pt x="32" y="21658"/>
                    <a:pt x="95" y="22479"/>
                    <a:pt x="206" y="23300"/>
                  </a:cubicBezTo>
                  <a:cubicBezTo>
                    <a:pt x="332" y="24200"/>
                    <a:pt x="521" y="25084"/>
                    <a:pt x="774" y="25952"/>
                  </a:cubicBezTo>
                  <a:cubicBezTo>
                    <a:pt x="884" y="26410"/>
                    <a:pt x="1058" y="26836"/>
                    <a:pt x="1200" y="27278"/>
                  </a:cubicBezTo>
                  <a:lnTo>
                    <a:pt x="1453" y="27925"/>
                  </a:lnTo>
                  <a:cubicBezTo>
                    <a:pt x="1531" y="28146"/>
                    <a:pt x="1626" y="28351"/>
                    <a:pt x="1737" y="28572"/>
                  </a:cubicBezTo>
                  <a:cubicBezTo>
                    <a:pt x="4925" y="35802"/>
                    <a:pt x="12029" y="40506"/>
                    <a:pt x="19937" y="40664"/>
                  </a:cubicBezTo>
                  <a:lnTo>
                    <a:pt x="20695" y="40664"/>
                  </a:lnTo>
                  <a:cubicBezTo>
                    <a:pt x="28603" y="40522"/>
                    <a:pt x="35707" y="35802"/>
                    <a:pt x="38911" y="28572"/>
                  </a:cubicBezTo>
                  <a:cubicBezTo>
                    <a:pt x="39006" y="28351"/>
                    <a:pt x="39100" y="28146"/>
                    <a:pt x="39179" y="27925"/>
                  </a:cubicBezTo>
                  <a:lnTo>
                    <a:pt x="39432" y="27278"/>
                  </a:lnTo>
                  <a:cubicBezTo>
                    <a:pt x="39574" y="26836"/>
                    <a:pt x="39748" y="26410"/>
                    <a:pt x="39858" y="25952"/>
                  </a:cubicBezTo>
                  <a:cubicBezTo>
                    <a:pt x="40111" y="25084"/>
                    <a:pt x="40300" y="24200"/>
                    <a:pt x="40442" y="23300"/>
                  </a:cubicBezTo>
                  <a:cubicBezTo>
                    <a:pt x="40553" y="22479"/>
                    <a:pt x="40616" y="21658"/>
                    <a:pt x="40632" y="20822"/>
                  </a:cubicBezTo>
                  <a:cubicBezTo>
                    <a:pt x="40647" y="20490"/>
                    <a:pt x="40647" y="20159"/>
                    <a:pt x="40632" y="19843"/>
                  </a:cubicBezTo>
                  <a:lnTo>
                    <a:pt x="39400" y="19843"/>
                  </a:lnTo>
                  <a:cubicBezTo>
                    <a:pt x="39416" y="20159"/>
                    <a:pt x="39416" y="20490"/>
                    <a:pt x="39400" y="20822"/>
                  </a:cubicBezTo>
                  <a:cubicBezTo>
                    <a:pt x="39384" y="21595"/>
                    <a:pt x="39306" y="22353"/>
                    <a:pt x="39195" y="23110"/>
                  </a:cubicBezTo>
                  <a:cubicBezTo>
                    <a:pt x="39085" y="23963"/>
                    <a:pt x="38895" y="24800"/>
                    <a:pt x="38658" y="25620"/>
                  </a:cubicBezTo>
                  <a:cubicBezTo>
                    <a:pt x="38564" y="26031"/>
                    <a:pt x="38406" y="26441"/>
                    <a:pt x="38264" y="26852"/>
                  </a:cubicBezTo>
                  <a:lnTo>
                    <a:pt x="38027" y="27467"/>
                  </a:lnTo>
                  <a:cubicBezTo>
                    <a:pt x="37964" y="27657"/>
                    <a:pt x="37869" y="27862"/>
                    <a:pt x="37774" y="28051"/>
                  </a:cubicBezTo>
                  <a:cubicBezTo>
                    <a:pt x="36306" y="31382"/>
                    <a:pt x="33907" y="34223"/>
                    <a:pt x="30876" y="36228"/>
                  </a:cubicBezTo>
                  <a:cubicBezTo>
                    <a:pt x="27845" y="38233"/>
                    <a:pt x="24325" y="39338"/>
                    <a:pt x="20695" y="39401"/>
                  </a:cubicBezTo>
                  <a:lnTo>
                    <a:pt x="19937" y="39401"/>
                  </a:lnTo>
                  <a:cubicBezTo>
                    <a:pt x="12518" y="39259"/>
                    <a:pt x="5857" y="34823"/>
                    <a:pt x="2857" y="28051"/>
                  </a:cubicBezTo>
                  <a:cubicBezTo>
                    <a:pt x="2763" y="27846"/>
                    <a:pt x="2684" y="27657"/>
                    <a:pt x="2605" y="27451"/>
                  </a:cubicBezTo>
                  <a:lnTo>
                    <a:pt x="2352" y="26852"/>
                  </a:lnTo>
                  <a:cubicBezTo>
                    <a:pt x="2226" y="26425"/>
                    <a:pt x="2068" y="26031"/>
                    <a:pt x="1958" y="25605"/>
                  </a:cubicBezTo>
                  <a:cubicBezTo>
                    <a:pt x="1721" y="24784"/>
                    <a:pt x="1547" y="23947"/>
                    <a:pt x="1421" y="23110"/>
                  </a:cubicBezTo>
                  <a:cubicBezTo>
                    <a:pt x="1310" y="22353"/>
                    <a:pt x="1247" y="21579"/>
                    <a:pt x="1216" y="20822"/>
                  </a:cubicBezTo>
                  <a:lnTo>
                    <a:pt x="1216" y="19827"/>
                  </a:lnTo>
                  <a:cubicBezTo>
                    <a:pt x="1232" y="19275"/>
                    <a:pt x="1279" y="18706"/>
                    <a:pt x="1342" y="18154"/>
                  </a:cubicBezTo>
                  <a:cubicBezTo>
                    <a:pt x="1674" y="15139"/>
                    <a:pt x="2747" y="12234"/>
                    <a:pt x="4436" y="9725"/>
                  </a:cubicBezTo>
                  <a:cubicBezTo>
                    <a:pt x="5857" y="7578"/>
                    <a:pt x="7704" y="5762"/>
                    <a:pt x="9850" y="4342"/>
                  </a:cubicBezTo>
                  <a:cubicBezTo>
                    <a:pt x="11508" y="3268"/>
                    <a:pt x="13307" y="2448"/>
                    <a:pt x="15217" y="1927"/>
                  </a:cubicBezTo>
                  <a:cubicBezTo>
                    <a:pt x="16433" y="1579"/>
                    <a:pt x="17696" y="1358"/>
                    <a:pt x="18958" y="1279"/>
                  </a:cubicBezTo>
                  <a:cubicBezTo>
                    <a:pt x="19201" y="1256"/>
                    <a:pt x="19435" y="1242"/>
                    <a:pt x="19673" y="1242"/>
                  </a:cubicBezTo>
                  <a:cubicBezTo>
                    <a:pt x="19761" y="1242"/>
                    <a:pt x="19848" y="1244"/>
                    <a:pt x="19937" y="1248"/>
                  </a:cubicBezTo>
                  <a:lnTo>
                    <a:pt x="19969" y="1248"/>
                  </a:lnTo>
                  <a:cubicBezTo>
                    <a:pt x="20205" y="1232"/>
                    <a:pt x="20316" y="1232"/>
                    <a:pt x="20316" y="1232"/>
                  </a:cubicBezTo>
                  <a:cubicBezTo>
                    <a:pt x="20316" y="1232"/>
                    <a:pt x="20426" y="1248"/>
                    <a:pt x="20663" y="1248"/>
                  </a:cubicBezTo>
                  <a:lnTo>
                    <a:pt x="20695" y="1248"/>
                  </a:lnTo>
                  <a:lnTo>
                    <a:pt x="2069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7"/>
            <p:cNvSpPr/>
            <p:nvPr/>
          </p:nvSpPr>
          <p:spPr>
            <a:xfrm>
              <a:off x="5192775" y="796925"/>
              <a:ext cx="877300" cy="877275"/>
            </a:xfrm>
            <a:custGeom>
              <a:rect b="b" l="l" r="r" t="t"/>
              <a:pathLst>
                <a:path extrusionOk="0" h="35091" w="35092">
                  <a:moveTo>
                    <a:pt x="17538" y="0"/>
                  </a:moveTo>
                  <a:cubicBezTo>
                    <a:pt x="17538" y="0"/>
                    <a:pt x="17443" y="0"/>
                    <a:pt x="17254" y="16"/>
                  </a:cubicBezTo>
                  <a:lnTo>
                    <a:pt x="17191" y="16"/>
                  </a:lnTo>
                  <a:lnTo>
                    <a:pt x="17191" y="2731"/>
                  </a:lnTo>
                  <a:lnTo>
                    <a:pt x="17317" y="2731"/>
                  </a:lnTo>
                  <a:cubicBezTo>
                    <a:pt x="17491" y="2715"/>
                    <a:pt x="17569" y="2715"/>
                    <a:pt x="17569" y="2715"/>
                  </a:cubicBezTo>
                  <a:cubicBezTo>
                    <a:pt x="17569" y="2715"/>
                    <a:pt x="17680" y="2731"/>
                    <a:pt x="17854" y="2731"/>
                  </a:cubicBezTo>
                  <a:lnTo>
                    <a:pt x="17948" y="2731"/>
                  </a:lnTo>
                  <a:cubicBezTo>
                    <a:pt x="18012" y="2727"/>
                    <a:pt x="18074" y="2725"/>
                    <a:pt x="18136" y="2725"/>
                  </a:cubicBezTo>
                  <a:cubicBezTo>
                    <a:pt x="18305" y="2725"/>
                    <a:pt x="18470" y="2739"/>
                    <a:pt x="18643" y="2762"/>
                  </a:cubicBezTo>
                  <a:cubicBezTo>
                    <a:pt x="19622" y="2810"/>
                    <a:pt x="20600" y="2983"/>
                    <a:pt x="21547" y="3252"/>
                  </a:cubicBezTo>
                  <a:cubicBezTo>
                    <a:pt x="23015" y="3646"/>
                    <a:pt x="24420" y="4294"/>
                    <a:pt x="25699" y="5130"/>
                  </a:cubicBezTo>
                  <a:cubicBezTo>
                    <a:pt x="28335" y="6851"/>
                    <a:pt x="30356" y="9376"/>
                    <a:pt x="31476" y="12328"/>
                  </a:cubicBezTo>
                  <a:cubicBezTo>
                    <a:pt x="31902" y="13465"/>
                    <a:pt x="32187" y="14649"/>
                    <a:pt x="32313" y="15848"/>
                  </a:cubicBezTo>
                  <a:cubicBezTo>
                    <a:pt x="32360" y="16259"/>
                    <a:pt x="32392" y="16654"/>
                    <a:pt x="32408" y="17064"/>
                  </a:cubicBezTo>
                  <a:cubicBezTo>
                    <a:pt x="32423" y="17380"/>
                    <a:pt x="32423" y="17711"/>
                    <a:pt x="32408" y="18043"/>
                  </a:cubicBezTo>
                  <a:cubicBezTo>
                    <a:pt x="32376" y="18611"/>
                    <a:pt x="32329" y="19163"/>
                    <a:pt x="32250" y="19732"/>
                  </a:cubicBezTo>
                  <a:cubicBezTo>
                    <a:pt x="32155" y="20379"/>
                    <a:pt x="32013" y="21026"/>
                    <a:pt x="31839" y="21657"/>
                  </a:cubicBezTo>
                  <a:cubicBezTo>
                    <a:pt x="31760" y="21989"/>
                    <a:pt x="31634" y="22289"/>
                    <a:pt x="31539" y="22620"/>
                  </a:cubicBezTo>
                  <a:lnTo>
                    <a:pt x="31334" y="23078"/>
                  </a:lnTo>
                  <a:cubicBezTo>
                    <a:pt x="31271" y="23252"/>
                    <a:pt x="31208" y="23394"/>
                    <a:pt x="31145" y="23552"/>
                  </a:cubicBezTo>
                  <a:cubicBezTo>
                    <a:pt x="29992" y="26140"/>
                    <a:pt x="28130" y="28350"/>
                    <a:pt x="25762" y="29913"/>
                  </a:cubicBezTo>
                  <a:cubicBezTo>
                    <a:pt x="23442" y="31460"/>
                    <a:pt x="20727" y="32313"/>
                    <a:pt x="17948" y="32376"/>
                  </a:cubicBezTo>
                  <a:lnTo>
                    <a:pt x="17191" y="32376"/>
                  </a:lnTo>
                  <a:cubicBezTo>
                    <a:pt x="14397" y="32313"/>
                    <a:pt x="11682" y="31460"/>
                    <a:pt x="9361" y="29913"/>
                  </a:cubicBezTo>
                  <a:cubicBezTo>
                    <a:pt x="7009" y="28350"/>
                    <a:pt x="5146" y="26140"/>
                    <a:pt x="3994" y="23552"/>
                  </a:cubicBezTo>
                  <a:cubicBezTo>
                    <a:pt x="3915" y="23410"/>
                    <a:pt x="3852" y="23252"/>
                    <a:pt x="3805" y="23078"/>
                  </a:cubicBezTo>
                  <a:lnTo>
                    <a:pt x="3600" y="22620"/>
                  </a:lnTo>
                  <a:cubicBezTo>
                    <a:pt x="3505" y="22289"/>
                    <a:pt x="3379" y="21989"/>
                    <a:pt x="3300" y="21657"/>
                  </a:cubicBezTo>
                  <a:cubicBezTo>
                    <a:pt x="3110" y="21026"/>
                    <a:pt x="2968" y="20379"/>
                    <a:pt x="2873" y="19732"/>
                  </a:cubicBezTo>
                  <a:cubicBezTo>
                    <a:pt x="2810" y="19163"/>
                    <a:pt x="2747" y="18611"/>
                    <a:pt x="2731" y="18043"/>
                  </a:cubicBezTo>
                  <a:cubicBezTo>
                    <a:pt x="2716" y="17711"/>
                    <a:pt x="2716" y="17380"/>
                    <a:pt x="2731" y="17064"/>
                  </a:cubicBezTo>
                  <a:lnTo>
                    <a:pt x="32" y="17064"/>
                  </a:lnTo>
                  <a:cubicBezTo>
                    <a:pt x="1" y="17380"/>
                    <a:pt x="1" y="17711"/>
                    <a:pt x="32" y="18043"/>
                  </a:cubicBezTo>
                  <a:cubicBezTo>
                    <a:pt x="48" y="18737"/>
                    <a:pt x="95" y="19432"/>
                    <a:pt x="190" y="20110"/>
                  </a:cubicBezTo>
                  <a:cubicBezTo>
                    <a:pt x="300" y="20884"/>
                    <a:pt x="474" y="21657"/>
                    <a:pt x="695" y="22415"/>
                  </a:cubicBezTo>
                  <a:cubicBezTo>
                    <a:pt x="790" y="22794"/>
                    <a:pt x="932" y="23157"/>
                    <a:pt x="1058" y="23536"/>
                  </a:cubicBezTo>
                  <a:lnTo>
                    <a:pt x="1263" y="24104"/>
                  </a:lnTo>
                  <a:cubicBezTo>
                    <a:pt x="1342" y="24294"/>
                    <a:pt x="1421" y="24467"/>
                    <a:pt x="1500" y="24657"/>
                  </a:cubicBezTo>
                  <a:cubicBezTo>
                    <a:pt x="4263" y="30876"/>
                    <a:pt x="10356" y="34949"/>
                    <a:pt x="17159" y="35091"/>
                  </a:cubicBezTo>
                  <a:lnTo>
                    <a:pt x="17917" y="35091"/>
                  </a:lnTo>
                  <a:cubicBezTo>
                    <a:pt x="24720" y="34933"/>
                    <a:pt x="30829" y="30876"/>
                    <a:pt x="33592" y="24657"/>
                  </a:cubicBezTo>
                  <a:cubicBezTo>
                    <a:pt x="33670" y="24467"/>
                    <a:pt x="33749" y="24294"/>
                    <a:pt x="33828" y="24104"/>
                  </a:cubicBezTo>
                  <a:lnTo>
                    <a:pt x="34033" y="23536"/>
                  </a:lnTo>
                  <a:cubicBezTo>
                    <a:pt x="34160" y="23157"/>
                    <a:pt x="34302" y="22810"/>
                    <a:pt x="34412" y="22415"/>
                  </a:cubicBezTo>
                  <a:cubicBezTo>
                    <a:pt x="34618" y="21657"/>
                    <a:pt x="34791" y="20884"/>
                    <a:pt x="34902" y="20110"/>
                  </a:cubicBezTo>
                  <a:cubicBezTo>
                    <a:pt x="34996" y="19432"/>
                    <a:pt x="35044" y="18737"/>
                    <a:pt x="35060" y="18043"/>
                  </a:cubicBezTo>
                  <a:cubicBezTo>
                    <a:pt x="35091" y="17711"/>
                    <a:pt x="35091" y="17380"/>
                    <a:pt x="35060" y="17064"/>
                  </a:cubicBezTo>
                  <a:cubicBezTo>
                    <a:pt x="35060" y="16559"/>
                    <a:pt x="35028" y="16054"/>
                    <a:pt x="34965" y="15549"/>
                  </a:cubicBezTo>
                  <a:cubicBezTo>
                    <a:pt x="34807" y="14128"/>
                    <a:pt x="34460" y="12723"/>
                    <a:pt x="33970" y="11381"/>
                  </a:cubicBezTo>
                  <a:cubicBezTo>
                    <a:pt x="32644" y="7893"/>
                    <a:pt x="30261" y="4909"/>
                    <a:pt x="27151" y="2873"/>
                  </a:cubicBezTo>
                  <a:cubicBezTo>
                    <a:pt x="25636" y="1878"/>
                    <a:pt x="23978" y="1121"/>
                    <a:pt x="22226" y="647"/>
                  </a:cubicBezTo>
                  <a:cubicBezTo>
                    <a:pt x="21105" y="316"/>
                    <a:pt x="19953" y="126"/>
                    <a:pt x="18801" y="47"/>
                  </a:cubicBezTo>
                  <a:cubicBezTo>
                    <a:pt x="18422" y="0"/>
                    <a:pt x="18138" y="16"/>
                    <a:pt x="179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7"/>
            <p:cNvSpPr/>
            <p:nvPr/>
          </p:nvSpPr>
          <p:spPr>
            <a:xfrm>
              <a:off x="985625" y="1148125"/>
              <a:ext cx="3454625" cy="25"/>
            </a:xfrm>
            <a:custGeom>
              <a:rect b="b" l="l" r="r" t="t"/>
              <a:pathLst>
                <a:path extrusionOk="0" h="1" w="138185">
                  <a:moveTo>
                    <a:pt x="138184" y="1"/>
                  </a:moveTo>
                  <a:lnTo>
                    <a:pt x="0" y="1"/>
                  </a:lnTo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7"/>
            <p:cNvSpPr/>
            <p:nvPr/>
          </p:nvSpPr>
          <p:spPr>
            <a:xfrm>
              <a:off x="4390875" y="1143000"/>
              <a:ext cx="49375" cy="9900"/>
            </a:xfrm>
            <a:custGeom>
              <a:rect b="b" l="l" r="r" t="t"/>
              <a:pathLst>
                <a:path extrusionOk="0" h="396" w="1975">
                  <a:moveTo>
                    <a:pt x="1" y="1"/>
                  </a:moveTo>
                  <a:lnTo>
                    <a:pt x="1" y="395"/>
                  </a:lnTo>
                  <a:lnTo>
                    <a:pt x="1974" y="395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7"/>
            <p:cNvSpPr/>
            <p:nvPr/>
          </p:nvSpPr>
          <p:spPr>
            <a:xfrm>
              <a:off x="1182925" y="1143000"/>
              <a:ext cx="3060000" cy="9900"/>
            </a:xfrm>
            <a:custGeom>
              <a:rect b="b" l="l" r="r" t="t"/>
              <a:pathLst>
                <a:path extrusionOk="0" h="396" w="122400">
                  <a:moveTo>
                    <a:pt x="1" y="1"/>
                  </a:moveTo>
                  <a:lnTo>
                    <a:pt x="1" y="395"/>
                  </a:lnTo>
                  <a:lnTo>
                    <a:pt x="4010" y="395"/>
                  </a:lnTo>
                  <a:lnTo>
                    <a:pt x="3947" y="1"/>
                  </a:lnTo>
                  <a:close/>
                  <a:moveTo>
                    <a:pt x="9866" y="1"/>
                  </a:moveTo>
                  <a:lnTo>
                    <a:pt x="9866" y="395"/>
                  </a:lnTo>
                  <a:lnTo>
                    <a:pt x="13876" y="395"/>
                  </a:lnTo>
                  <a:lnTo>
                    <a:pt x="13813" y="1"/>
                  </a:lnTo>
                  <a:close/>
                  <a:moveTo>
                    <a:pt x="19795" y="1"/>
                  </a:moveTo>
                  <a:lnTo>
                    <a:pt x="19795" y="395"/>
                  </a:lnTo>
                  <a:lnTo>
                    <a:pt x="23742" y="395"/>
                  </a:lnTo>
                  <a:lnTo>
                    <a:pt x="23742" y="1"/>
                  </a:lnTo>
                  <a:close/>
                  <a:moveTo>
                    <a:pt x="29661" y="1"/>
                  </a:moveTo>
                  <a:lnTo>
                    <a:pt x="29661" y="395"/>
                  </a:lnTo>
                  <a:lnTo>
                    <a:pt x="33607" y="395"/>
                  </a:lnTo>
                  <a:lnTo>
                    <a:pt x="33607" y="1"/>
                  </a:lnTo>
                  <a:close/>
                  <a:moveTo>
                    <a:pt x="39527" y="1"/>
                  </a:moveTo>
                  <a:lnTo>
                    <a:pt x="39527" y="395"/>
                  </a:lnTo>
                  <a:lnTo>
                    <a:pt x="43473" y="395"/>
                  </a:lnTo>
                  <a:lnTo>
                    <a:pt x="43473" y="1"/>
                  </a:lnTo>
                  <a:close/>
                  <a:moveTo>
                    <a:pt x="49393" y="1"/>
                  </a:moveTo>
                  <a:lnTo>
                    <a:pt x="49393" y="395"/>
                  </a:lnTo>
                  <a:lnTo>
                    <a:pt x="53339" y="395"/>
                  </a:lnTo>
                  <a:lnTo>
                    <a:pt x="53339" y="1"/>
                  </a:lnTo>
                  <a:close/>
                  <a:moveTo>
                    <a:pt x="59258" y="1"/>
                  </a:moveTo>
                  <a:lnTo>
                    <a:pt x="59258" y="395"/>
                  </a:lnTo>
                  <a:lnTo>
                    <a:pt x="63205" y="395"/>
                  </a:lnTo>
                  <a:lnTo>
                    <a:pt x="63205" y="1"/>
                  </a:lnTo>
                  <a:close/>
                  <a:moveTo>
                    <a:pt x="69124" y="1"/>
                  </a:moveTo>
                  <a:lnTo>
                    <a:pt x="69124" y="395"/>
                  </a:lnTo>
                  <a:lnTo>
                    <a:pt x="73071" y="395"/>
                  </a:lnTo>
                  <a:lnTo>
                    <a:pt x="73071" y="1"/>
                  </a:lnTo>
                  <a:close/>
                  <a:moveTo>
                    <a:pt x="78990" y="1"/>
                  </a:moveTo>
                  <a:lnTo>
                    <a:pt x="78990" y="395"/>
                  </a:lnTo>
                  <a:lnTo>
                    <a:pt x="82936" y="395"/>
                  </a:lnTo>
                  <a:lnTo>
                    <a:pt x="82936" y="1"/>
                  </a:lnTo>
                  <a:close/>
                  <a:moveTo>
                    <a:pt x="88856" y="1"/>
                  </a:moveTo>
                  <a:lnTo>
                    <a:pt x="88856" y="395"/>
                  </a:lnTo>
                  <a:lnTo>
                    <a:pt x="92802" y="395"/>
                  </a:lnTo>
                  <a:lnTo>
                    <a:pt x="92802" y="1"/>
                  </a:lnTo>
                  <a:close/>
                  <a:moveTo>
                    <a:pt x="98722" y="1"/>
                  </a:moveTo>
                  <a:lnTo>
                    <a:pt x="98722" y="395"/>
                  </a:lnTo>
                  <a:lnTo>
                    <a:pt x="102668" y="395"/>
                  </a:lnTo>
                  <a:lnTo>
                    <a:pt x="102668" y="1"/>
                  </a:lnTo>
                  <a:close/>
                  <a:moveTo>
                    <a:pt x="108587" y="1"/>
                  </a:moveTo>
                  <a:lnTo>
                    <a:pt x="108587" y="395"/>
                  </a:lnTo>
                  <a:lnTo>
                    <a:pt x="112534" y="395"/>
                  </a:lnTo>
                  <a:lnTo>
                    <a:pt x="112534" y="1"/>
                  </a:lnTo>
                  <a:close/>
                  <a:moveTo>
                    <a:pt x="118453" y="1"/>
                  </a:moveTo>
                  <a:lnTo>
                    <a:pt x="118453" y="395"/>
                  </a:lnTo>
                  <a:lnTo>
                    <a:pt x="122399" y="395"/>
                  </a:lnTo>
                  <a:lnTo>
                    <a:pt x="122399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7"/>
            <p:cNvSpPr/>
            <p:nvPr/>
          </p:nvSpPr>
          <p:spPr>
            <a:xfrm>
              <a:off x="985625" y="1143000"/>
              <a:ext cx="49350" cy="9900"/>
            </a:xfrm>
            <a:custGeom>
              <a:rect b="b" l="l" r="r" t="t"/>
              <a:pathLst>
                <a:path extrusionOk="0" h="396" w="1974">
                  <a:moveTo>
                    <a:pt x="0" y="1"/>
                  </a:moveTo>
                  <a:lnTo>
                    <a:pt x="0" y="395"/>
                  </a:lnTo>
                  <a:lnTo>
                    <a:pt x="1973" y="39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7"/>
            <p:cNvSpPr/>
            <p:nvPr/>
          </p:nvSpPr>
          <p:spPr>
            <a:xfrm>
              <a:off x="3768950" y="1234950"/>
              <a:ext cx="1996075" cy="1983850"/>
            </a:xfrm>
            <a:custGeom>
              <a:rect b="b" l="l" r="r" t="t"/>
              <a:pathLst>
                <a:path extrusionOk="0" h="79354" w="79843">
                  <a:moveTo>
                    <a:pt x="48" y="1"/>
                  </a:moveTo>
                  <a:cubicBezTo>
                    <a:pt x="16" y="916"/>
                    <a:pt x="0" y="1832"/>
                    <a:pt x="0" y="2716"/>
                  </a:cubicBezTo>
                  <a:cubicBezTo>
                    <a:pt x="0" y="12992"/>
                    <a:pt x="2226" y="23158"/>
                    <a:pt x="6535" y="32503"/>
                  </a:cubicBezTo>
                  <a:cubicBezTo>
                    <a:pt x="10687" y="41579"/>
                    <a:pt x="16606" y="49756"/>
                    <a:pt x="24104" y="56844"/>
                  </a:cubicBezTo>
                  <a:cubicBezTo>
                    <a:pt x="31508" y="63836"/>
                    <a:pt x="40142" y="69409"/>
                    <a:pt x="49566" y="73276"/>
                  </a:cubicBezTo>
                  <a:cubicBezTo>
                    <a:pt x="59163" y="77254"/>
                    <a:pt x="69455" y="79322"/>
                    <a:pt x="79842" y="79353"/>
                  </a:cubicBezTo>
                  <a:lnTo>
                    <a:pt x="79842" y="78959"/>
                  </a:lnTo>
                  <a:cubicBezTo>
                    <a:pt x="36780" y="78833"/>
                    <a:pt x="395" y="43915"/>
                    <a:pt x="395" y="2716"/>
                  </a:cubicBezTo>
                  <a:cubicBezTo>
                    <a:pt x="395" y="1832"/>
                    <a:pt x="411" y="932"/>
                    <a:pt x="442" y="1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7"/>
            <p:cNvSpPr/>
            <p:nvPr/>
          </p:nvSpPr>
          <p:spPr>
            <a:xfrm>
              <a:off x="2737775" y="1234950"/>
              <a:ext cx="3052900" cy="3052525"/>
            </a:xfrm>
            <a:custGeom>
              <a:rect b="b" l="l" r="r" t="t"/>
              <a:pathLst>
                <a:path extrusionOk="0" h="122101" w="122116">
                  <a:moveTo>
                    <a:pt x="48" y="1"/>
                  </a:moveTo>
                  <a:cubicBezTo>
                    <a:pt x="32" y="964"/>
                    <a:pt x="16" y="1848"/>
                    <a:pt x="16" y="2716"/>
                  </a:cubicBezTo>
                  <a:cubicBezTo>
                    <a:pt x="0" y="18722"/>
                    <a:pt x="3347" y="34555"/>
                    <a:pt x="9835" y="49188"/>
                  </a:cubicBezTo>
                  <a:cubicBezTo>
                    <a:pt x="16086" y="63363"/>
                    <a:pt x="25004" y="76133"/>
                    <a:pt x="36370" y="87136"/>
                  </a:cubicBezTo>
                  <a:cubicBezTo>
                    <a:pt x="47593" y="98043"/>
                    <a:pt x="60789" y="106725"/>
                    <a:pt x="75233" y="112724"/>
                  </a:cubicBezTo>
                  <a:cubicBezTo>
                    <a:pt x="90050" y="118912"/>
                    <a:pt x="105951" y="122100"/>
                    <a:pt x="121996" y="122100"/>
                  </a:cubicBezTo>
                  <a:cubicBezTo>
                    <a:pt x="122036" y="122100"/>
                    <a:pt x="122076" y="122100"/>
                    <a:pt x="122115" y="122100"/>
                  </a:cubicBezTo>
                  <a:lnTo>
                    <a:pt x="122115" y="121690"/>
                  </a:lnTo>
                  <a:cubicBezTo>
                    <a:pt x="56149" y="121690"/>
                    <a:pt x="411" y="67199"/>
                    <a:pt x="411" y="2700"/>
                  </a:cubicBezTo>
                  <a:cubicBezTo>
                    <a:pt x="411" y="1848"/>
                    <a:pt x="427" y="964"/>
                    <a:pt x="44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7"/>
            <p:cNvSpPr/>
            <p:nvPr/>
          </p:nvSpPr>
          <p:spPr>
            <a:xfrm>
              <a:off x="1722000" y="1234950"/>
              <a:ext cx="4036700" cy="4103025"/>
            </a:xfrm>
            <a:custGeom>
              <a:rect b="b" l="l" r="r" t="t"/>
              <a:pathLst>
                <a:path extrusionOk="0" h="164121" w="161468">
                  <a:moveTo>
                    <a:pt x="79" y="1"/>
                  </a:moveTo>
                  <a:cubicBezTo>
                    <a:pt x="63" y="1043"/>
                    <a:pt x="63" y="1911"/>
                    <a:pt x="63" y="2716"/>
                  </a:cubicBezTo>
                  <a:cubicBezTo>
                    <a:pt x="0" y="67609"/>
                    <a:pt x="38848" y="126204"/>
                    <a:pt x="98626" y="151429"/>
                  </a:cubicBezTo>
                  <a:cubicBezTo>
                    <a:pt x="118392" y="159797"/>
                    <a:pt x="139642" y="164121"/>
                    <a:pt x="161101" y="164121"/>
                  </a:cubicBezTo>
                  <a:cubicBezTo>
                    <a:pt x="161218" y="164121"/>
                    <a:pt x="161335" y="164121"/>
                    <a:pt x="161452" y="164121"/>
                  </a:cubicBezTo>
                  <a:lnTo>
                    <a:pt x="161468" y="163726"/>
                  </a:lnTo>
                  <a:cubicBezTo>
                    <a:pt x="72676" y="163726"/>
                    <a:pt x="458" y="91492"/>
                    <a:pt x="458" y="2716"/>
                  </a:cubicBezTo>
                  <a:cubicBezTo>
                    <a:pt x="458" y="1895"/>
                    <a:pt x="458" y="1043"/>
                    <a:pt x="474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7"/>
            <p:cNvSpPr/>
            <p:nvPr/>
          </p:nvSpPr>
          <p:spPr>
            <a:xfrm>
              <a:off x="1600450" y="999750"/>
              <a:ext cx="252575" cy="252600"/>
            </a:xfrm>
            <a:custGeom>
              <a:rect b="b" l="l" r="r" t="t"/>
              <a:pathLst>
                <a:path extrusionOk="0" h="10104" w="10103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7"/>
            <p:cNvSpPr/>
            <p:nvPr/>
          </p:nvSpPr>
          <p:spPr>
            <a:xfrm>
              <a:off x="2617800" y="999750"/>
              <a:ext cx="252600" cy="252600"/>
            </a:xfrm>
            <a:custGeom>
              <a:rect b="b" l="l" r="r" t="t"/>
              <a:pathLst>
                <a:path extrusionOk="0" h="10104" w="10104">
                  <a:moveTo>
                    <a:pt x="1" y="1"/>
                  </a:moveTo>
                  <a:lnTo>
                    <a:pt x="1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7"/>
            <p:cNvSpPr/>
            <p:nvPr/>
          </p:nvSpPr>
          <p:spPr>
            <a:xfrm>
              <a:off x="3649775" y="999750"/>
              <a:ext cx="252575" cy="252600"/>
            </a:xfrm>
            <a:custGeom>
              <a:rect b="b" l="l" r="r" t="t"/>
              <a:pathLst>
                <a:path extrusionOk="0" h="10104" w="10103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7"/>
            <p:cNvSpPr/>
            <p:nvPr/>
          </p:nvSpPr>
          <p:spPr>
            <a:xfrm>
              <a:off x="5612675" y="4156825"/>
              <a:ext cx="236000" cy="245075"/>
            </a:xfrm>
            <a:custGeom>
              <a:rect b="b" l="l" r="r" t="t"/>
              <a:pathLst>
                <a:path extrusionOk="0" h="9803" w="9440">
                  <a:moveTo>
                    <a:pt x="0" y="0"/>
                  </a:moveTo>
                  <a:lnTo>
                    <a:pt x="0" y="9803"/>
                  </a:lnTo>
                  <a:lnTo>
                    <a:pt x="9440" y="4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7"/>
            <p:cNvSpPr/>
            <p:nvPr/>
          </p:nvSpPr>
          <p:spPr>
            <a:xfrm>
              <a:off x="5615025" y="3092875"/>
              <a:ext cx="236025" cy="245500"/>
            </a:xfrm>
            <a:custGeom>
              <a:rect b="b" l="l" r="r" t="t"/>
              <a:pathLst>
                <a:path extrusionOk="0" h="9820" w="9441">
                  <a:moveTo>
                    <a:pt x="1" y="1"/>
                  </a:moveTo>
                  <a:lnTo>
                    <a:pt x="1" y="9819"/>
                  </a:lnTo>
                  <a:lnTo>
                    <a:pt x="9440" y="49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8"/>
          <p:cNvSpPr txBox="1"/>
          <p:nvPr/>
        </p:nvSpPr>
        <p:spPr>
          <a:xfrm>
            <a:off x="440850" y="922525"/>
            <a:ext cx="9144000" cy="3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 Usernames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https://checkusernames.com/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Instant Usernames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https://instantusername.com/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 search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https://usersearch.org/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Whats my name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https://whatsmyname.app/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Search POF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https://searchpof.com/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https://twitter.com/search-advanced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https://www.trendsmap.com/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1" name="Google Shape;1201;p18"/>
          <p:cNvSpPr txBox="1"/>
          <p:nvPr>
            <p:ph idx="4294967295" type="ctrTitle"/>
          </p:nvPr>
        </p:nvSpPr>
        <p:spPr>
          <a:xfrm>
            <a:off x="440850" y="174975"/>
            <a:ext cx="27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rPr b="0" i="0" lang="es" sz="2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Username </a:t>
            </a:r>
            <a:endParaRPr b="0" i="0" sz="2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9"/>
          <p:cNvSpPr txBox="1"/>
          <p:nvPr>
            <p:ph idx="4294967295" type="ctrTitle"/>
          </p:nvPr>
        </p:nvSpPr>
        <p:spPr>
          <a:xfrm>
            <a:off x="440850" y="174975"/>
            <a:ext cx="27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rPr b="0" i="0" lang="es" sz="2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Twitter</a:t>
            </a:r>
            <a:endParaRPr b="0" i="0" sz="2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207" name="Google Shape;120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613" y="886300"/>
            <a:ext cx="6962763" cy="40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b24d9fa0e0_0_0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“</a:t>
            </a:r>
            <a:r>
              <a:rPr b="1" lang="es"/>
              <a:t>If You're Online You're Vulnerable</a:t>
            </a:r>
            <a:r>
              <a:rPr lang="es"/>
              <a:t>.”</a:t>
            </a:r>
            <a:endParaRPr/>
          </a:p>
        </p:txBody>
      </p:sp>
      <p:sp>
        <p:nvSpPr>
          <p:cNvPr id="685" name="Google Shape;685;gb24d9fa0e0_0_0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86" name="Google Shape;686;gb24d9fa0e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b24d9fa0e0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2110" y="244648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b24d9fa0e0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0"/>
          <p:cNvSpPr txBox="1"/>
          <p:nvPr>
            <p:ph idx="4294967295" type="ctrTitle"/>
          </p:nvPr>
        </p:nvSpPr>
        <p:spPr>
          <a:xfrm>
            <a:off x="440850" y="174975"/>
            <a:ext cx="27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rPr b="0" i="0" lang="es" sz="2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Twitter</a:t>
            </a:r>
            <a:endParaRPr b="0" i="0" sz="2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213" name="Google Shape;12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3525" y="152400"/>
            <a:ext cx="493694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21"/>
          <p:cNvSpPr txBox="1"/>
          <p:nvPr>
            <p:ph idx="4294967295" type="ctrTitle"/>
          </p:nvPr>
        </p:nvSpPr>
        <p:spPr>
          <a:xfrm>
            <a:off x="440850" y="174975"/>
            <a:ext cx="27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rPr b="0" i="0" lang="es" sz="2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Twitter</a:t>
            </a:r>
            <a:endParaRPr b="0" i="0" sz="2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219" name="Google Shape;121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9063" y="152400"/>
            <a:ext cx="516587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0800" y="152400"/>
            <a:ext cx="3880163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3"/>
          <p:cNvSpPr txBox="1"/>
          <p:nvPr/>
        </p:nvSpPr>
        <p:spPr>
          <a:xfrm>
            <a:off x="440850" y="922525"/>
            <a:ext cx="9144000" cy="3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Truecaller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GetContact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HLR Lookup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https://www.free-hlr.com/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Numverify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https://numverify.com/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Google password reset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0" name="Google Shape;1230;p23"/>
          <p:cNvSpPr txBox="1"/>
          <p:nvPr>
            <p:ph idx="4294967295" type="ctrTitle"/>
          </p:nvPr>
        </p:nvSpPr>
        <p:spPr>
          <a:xfrm>
            <a:off x="440850" y="174975"/>
            <a:ext cx="27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rPr b="0" i="0" lang="es" sz="2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Phone Number</a:t>
            </a:r>
            <a:endParaRPr b="0" i="0" sz="2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4"/>
          <p:cNvSpPr txBox="1"/>
          <p:nvPr/>
        </p:nvSpPr>
        <p:spPr>
          <a:xfrm>
            <a:off x="440850" y="922525"/>
            <a:ext cx="9144000" cy="3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Email Permutations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http://metricsparrow.com/toolkit/email-permutator/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Email Rep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https://emailrep.io/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Hunter.io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https://hunter.io/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Ghostproject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https://ghostproject.fr/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Myrz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http://myrz.org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6" name="Google Shape;1236;p24"/>
          <p:cNvSpPr txBox="1"/>
          <p:nvPr>
            <p:ph idx="4294967295" type="ctrTitle"/>
          </p:nvPr>
        </p:nvSpPr>
        <p:spPr>
          <a:xfrm>
            <a:off x="440850" y="174975"/>
            <a:ext cx="27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rPr b="0" i="0" lang="es" sz="2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Email</a:t>
            </a:r>
            <a:endParaRPr b="0" i="0" sz="2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Google Shape;124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3923" y="0"/>
            <a:ext cx="43961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26"/>
          <p:cNvSpPr txBox="1"/>
          <p:nvPr/>
        </p:nvSpPr>
        <p:spPr>
          <a:xfrm>
            <a:off x="440850" y="922525"/>
            <a:ext cx="9144000" cy="3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Reverse image search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https://www.duplichecker.com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Metadata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https://www.pic2map.com</a:t>
            </a: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| EXIF Tool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Common sense analysis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7" name="Google Shape;1247;p26"/>
          <p:cNvSpPr txBox="1"/>
          <p:nvPr>
            <p:ph idx="4294967295" type="ctrTitle"/>
          </p:nvPr>
        </p:nvSpPr>
        <p:spPr>
          <a:xfrm>
            <a:off x="440850" y="174975"/>
            <a:ext cx="27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rPr b="0" i="0" lang="es" sz="2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Image</a:t>
            </a:r>
            <a:endParaRPr b="0" i="0" sz="2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27"/>
          <p:cNvSpPr txBox="1"/>
          <p:nvPr/>
        </p:nvSpPr>
        <p:spPr>
          <a:xfrm>
            <a:off x="440850" y="922525"/>
            <a:ext cx="9144000" cy="3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Whois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https://whois.domaintools.com/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NSlookup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https://mxtoolbox.com/DnsLookup.aspx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MX Lookup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https://mxtoolbox.com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Wappalyzer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Web Archive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https://archive.org/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Sublister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https://github.com/aboul3la/Sublist3r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Virustotal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https://www.virustotal.com/gui/home/url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CMS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https://whatcms.org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3" name="Google Shape;1253;p27"/>
          <p:cNvSpPr txBox="1"/>
          <p:nvPr>
            <p:ph idx="4294967295" type="ctrTitle"/>
          </p:nvPr>
        </p:nvSpPr>
        <p:spPr>
          <a:xfrm>
            <a:off x="440850" y="174975"/>
            <a:ext cx="27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rPr b="0" i="0" lang="es" sz="2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Domain</a:t>
            </a:r>
            <a:endParaRPr b="0" i="0" sz="2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28"/>
          <p:cNvSpPr txBox="1"/>
          <p:nvPr/>
        </p:nvSpPr>
        <p:spPr>
          <a:xfrm>
            <a:off x="440850" y="922525"/>
            <a:ext cx="8435700" cy="3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Shodan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Censys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 API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https://ipapi.co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Ip2Location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ip2proxy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9" name="Google Shape;1259;p28"/>
          <p:cNvSpPr txBox="1"/>
          <p:nvPr>
            <p:ph idx="4294967295" type="ctrTitle"/>
          </p:nvPr>
        </p:nvSpPr>
        <p:spPr>
          <a:xfrm>
            <a:off x="440850" y="174975"/>
            <a:ext cx="27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rPr b="0" i="0" lang="es" sz="2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IP</a:t>
            </a:r>
            <a:endParaRPr b="0" i="0" sz="2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29"/>
          <p:cNvSpPr txBox="1"/>
          <p:nvPr/>
        </p:nvSpPr>
        <p:spPr>
          <a:xfrm>
            <a:off x="440850" y="922525"/>
            <a:ext cx="9144000" cy="3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Emotions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https://tone-analyzer-demo.ng.bluemix.net/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Vehicle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https://vahan.nic.in/nrservices/faces/user/searchstatus.xhtml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Google Hacking Database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https://www.exploit-db.com/google-hacking-database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Camera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http://www.insecam.org/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People via camera - </a:t>
            </a: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http://snradar.azurewebsites.net/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MAC Address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5" name="Google Shape;1265;p29"/>
          <p:cNvSpPr txBox="1"/>
          <p:nvPr>
            <p:ph idx="4294967295" type="ctrTitle"/>
          </p:nvPr>
        </p:nvSpPr>
        <p:spPr>
          <a:xfrm>
            <a:off x="440850" y="174975"/>
            <a:ext cx="27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rPr b="0" i="0" lang="es" sz="2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Misc</a:t>
            </a:r>
            <a:endParaRPr b="0" i="0" sz="2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rgbClr val="F3F3F3"/>
                </a:solidFill>
              </a:rPr>
              <a:t>AGENDA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94" name="Google Shape;694;p3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3F3F3"/>
                </a:solidFill>
              </a:rPr>
              <a:t>Osint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95" name="Google Shape;695;p3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200">
                <a:solidFill>
                  <a:srgbClr val="F3F3F3"/>
                </a:solidFill>
              </a:rPr>
              <a:t>What, where, why OSINT Demystifying OSINT myths</a:t>
            </a:r>
            <a:endParaRPr sz="1200">
              <a:solidFill>
                <a:srgbClr val="F3F3F3"/>
              </a:solidFill>
            </a:endParaRPr>
          </a:p>
        </p:txBody>
      </p:sp>
      <p:sp>
        <p:nvSpPr>
          <p:cNvPr id="696" name="Google Shape;696;p3"/>
          <p:cNvSpPr txBox="1"/>
          <p:nvPr>
            <p:ph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97" name="Google Shape;697;p3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3F3F3"/>
                </a:solidFill>
              </a:rPr>
              <a:t>Practicals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98" name="Google Shape;698;p3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200">
                <a:solidFill>
                  <a:srgbClr val="F3F3F3"/>
                </a:solidFill>
              </a:rPr>
              <a:t>scenarios where osint can practically be applied</a:t>
            </a:r>
            <a:endParaRPr sz="1200">
              <a:solidFill>
                <a:srgbClr val="F3F3F3"/>
              </a:solidFill>
            </a:endParaRPr>
          </a:p>
        </p:txBody>
      </p:sp>
      <p:sp>
        <p:nvSpPr>
          <p:cNvPr id="699" name="Google Shape;699;p3"/>
          <p:cNvSpPr txBox="1"/>
          <p:nvPr>
            <p:ph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00" name="Google Shape;700;p3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3F3F3"/>
                </a:solidFill>
              </a:rPr>
              <a:t>Sources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01" name="Google Shape;701;p3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100">
                <a:solidFill>
                  <a:srgbClr val="F3F3F3"/>
                </a:solidFill>
              </a:rPr>
              <a:t>Sources from where data can be extracted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702" name="Google Shape;702;p3"/>
          <p:cNvSpPr txBox="1"/>
          <p:nvPr>
            <p:ph idx="8" type="title"/>
          </p:nvPr>
        </p:nvSpPr>
        <p:spPr>
          <a:xfrm>
            <a:off x="5282177" y="2999625"/>
            <a:ext cx="738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03" name="Google Shape;703;p3"/>
          <p:cNvSpPr txBox="1"/>
          <p:nvPr>
            <p:ph idx="13" type="ctrTitle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3F3F3"/>
                </a:solidFill>
              </a:rPr>
              <a:t>Mitigations &amp; Laws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04" name="Google Shape;704;p3"/>
          <p:cNvSpPr txBox="1"/>
          <p:nvPr>
            <p:ph idx="15" type="title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04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705" name="Google Shape;70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309904">
            <a:off x="-1655173" y="706873"/>
            <a:ext cx="7456030" cy="4193999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3"/>
          <p:cNvSpPr txBox="1"/>
          <p:nvPr>
            <p:ph idx="14" type="subTitle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100">
                <a:solidFill>
                  <a:srgbClr val="F3F3F3"/>
                </a:solidFill>
              </a:rPr>
              <a:t>Preventing yourself from becoming a target</a:t>
            </a:r>
            <a:endParaRPr sz="11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0"/>
          <p:cNvSpPr txBox="1"/>
          <p:nvPr>
            <p:ph type="ctrTitle"/>
          </p:nvPr>
        </p:nvSpPr>
        <p:spPr>
          <a:xfrm>
            <a:off x="1974900" y="182748"/>
            <a:ext cx="51942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VEHICLE DATA EXTRACTION</a:t>
            </a:r>
            <a:endParaRPr/>
          </a:p>
        </p:txBody>
      </p:sp>
      <p:pic>
        <p:nvPicPr>
          <p:cNvPr id="1271" name="Google Shape;127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0325" y="997696"/>
            <a:ext cx="2103563" cy="3946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225" y="997696"/>
            <a:ext cx="5498579" cy="3946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4"/>
          <p:cNvSpPr txBox="1"/>
          <p:nvPr/>
        </p:nvSpPr>
        <p:spPr>
          <a:xfrm>
            <a:off x="440850" y="922525"/>
            <a:ext cx="9144000" cy="3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https://intelx.io/tools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https://www.aware-online.com/osint-tools/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Maltego 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0" i="0" lang="es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Spiderfoot</a:t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8" name="Google Shape;1278;p34"/>
          <p:cNvSpPr txBox="1"/>
          <p:nvPr>
            <p:ph idx="4294967295" type="ctrTitle"/>
          </p:nvPr>
        </p:nvSpPr>
        <p:spPr>
          <a:xfrm>
            <a:off x="440850" y="174975"/>
            <a:ext cx="27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rPr b="0" i="0" lang="es" sz="2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Famous OSINT Tools</a:t>
            </a:r>
            <a:endParaRPr b="0" i="0" sz="2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b24d9fa0e0_0_578"/>
          <p:cNvSpPr txBox="1"/>
          <p:nvPr>
            <p:ph type="title"/>
          </p:nvPr>
        </p:nvSpPr>
        <p:spPr>
          <a:xfrm>
            <a:off x="520120" y="-18385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 sz="2400"/>
              <a:t>Osintframework.com</a:t>
            </a:r>
            <a:endParaRPr sz="2400"/>
          </a:p>
        </p:txBody>
      </p:sp>
      <p:pic>
        <p:nvPicPr>
          <p:cNvPr id="1284" name="Google Shape;1284;gb24d9fa0e0_0_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215" y="687705"/>
            <a:ext cx="7230744" cy="420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b24d9fa0e0_0_583"/>
          <p:cNvSpPr txBox="1"/>
          <p:nvPr>
            <p:ph type="title"/>
          </p:nvPr>
        </p:nvSpPr>
        <p:spPr>
          <a:xfrm>
            <a:off x="645850" y="-168245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 sz="2000"/>
              <a:t>Zaubacorp.com</a:t>
            </a:r>
            <a:endParaRPr sz="2000"/>
          </a:p>
        </p:txBody>
      </p:sp>
      <p:pic>
        <p:nvPicPr>
          <p:cNvPr id="1290" name="Google Shape;1290;gb24d9fa0e0_0_5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570" y="516255"/>
            <a:ext cx="8341359" cy="4491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b24d9fa0e0_0_58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</a:pPr>
            <a:r>
              <a:rPr lang="es"/>
              <a:t>Careers In OSINT ?</a:t>
            </a:r>
            <a:br>
              <a:rPr lang="es"/>
            </a:br>
            <a:br>
              <a:rPr lang="es"/>
            </a:br>
            <a:endParaRPr/>
          </a:p>
        </p:txBody>
      </p:sp>
      <p:sp>
        <p:nvSpPr>
          <p:cNvPr id="1296" name="Google Shape;1296;gb24d9fa0e0_0_588"/>
          <p:cNvSpPr txBox="1"/>
          <p:nvPr>
            <p:ph idx="1" type="body"/>
          </p:nvPr>
        </p:nvSpPr>
        <p:spPr>
          <a:xfrm>
            <a:off x="311700" y="137917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b="1" lang="es" sz="2600"/>
              <a:t>Financial Research</a:t>
            </a:r>
            <a:endParaRPr b="1" sz="2600"/>
          </a:p>
          <a:p>
            <a:pPr indent="-36830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100"/>
              <a:buChar char="●"/>
            </a:pPr>
            <a:r>
              <a:rPr b="1" lang="es" sz="2600"/>
              <a:t>National Security Agencies (CBI , FBI , CIA)</a:t>
            </a:r>
            <a:endParaRPr b="1" sz="2600"/>
          </a:p>
          <a:p>
            <a:pPr indent="-36830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100"/>
              <a:buChar char="●"/>
            </a:pPr>
            <a:r>
              <a:rPr b="1" lang="es" sz="2600"/>
              <a:t>Law Enforcement Agencies (LEA)</a:t>
            </a:r>
            <a:endParaRPr b="1" sz="2600"/>
          </a:p>
          <a:p>
            <a:pPr indent="-1714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600"/>
          </a:p>
          <a:p>
            <a:pPr indent="-1714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35"/>
          <p:cNvSpPr txBox="1"/>
          <p:nvPr>
            <p:ph idx="1" type="subTitle"/>
          </p:nvPr>
        </p:nvSpPr>
        <p:spPr>
          <a:xfrm>
            <a:off x="4330763" y="1080025"/>
            <a:ext cx="3681900" cy="20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600">
                <a:solidFill>
                  <a:srgbClr val="F3F3F3"/>
                </a:solidFill>
              </a:rPr>
              <a:t>OSINT is 100% legal until you don't cross certain limits. </a:t>
            </a:r>
            <a:endParaRPr sz="1600"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s" sz="1600">
                <a:solidFill>
                  <a:srgbClr val="F3F3F3"/>
                </a:solidFill>
              </a:rPr>
              <a:t>Impersonation</a:t>
            </a:r>
            <a:endParaRPr sz="1600"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s" sz="1600">
                <a:solidFill>
                  <a:srgbClr val="F3F3F3"/>
                </a:solidFill>
              </a:rPr>
              <a:t>Social Engineering</a:t>
            </a:r>
            <a:endParaRPr sz="1600"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s" sz="1600">
                <a:solidFill>
                  <a:srgbClr val="F3F3F3"/>
                </a:solidFill>
              </a:rPr>
              <a:t>Buying breached data from dark web</a:t>
            </a:r>
            <a:endParaRPr sz="1600"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s" sz="1600">
                <a:solidFill>
                  <a:srgbClr val="F3F3F3"/>
                </a:solidFill>
              </a:rPr>
              <a:t>Stalking someone with malicious intent</a:t>
            </a:r>
            <a:endParaRPr sz="16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 sz="1300">
              <a:solidFill>
                <a:srgbClr val="F3F3F3"/>
              </a:solidFill>
            </a:endParaRPr>
          </a:p>
        </p:txBody>
      </p:sp>
      <p:sp>
        <p:nvSpPr>
          <p:cNvPr id="1302" name="Google Shape;1302;p35"/>
          <p:cNvSpPr txBox="1"/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F3F3F3"/>
                </a:solidFill>
              </a:rPr>
              <a:t>LEGAL ?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303" name="Google Shape;130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86012" y="1852038"/>
            <a:ext cx="3371849" cy="14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5" name="Google Shape;1305;p35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1306" name="Google Shape;1306;p35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35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36"/>
          <p:cNvSpPr txBox="1"/>
          <p:nvPr>
            <p:ph idx="1" type="subTitle"/>
          </p:nvPr>
        </p:nvSpPr>
        <p:spPr>
          <a:xfrm>
            <a:off x="1356300" y="2078900"/>
            <a:ext cx="24717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Does anyone have any questions?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400"/>
              <a:t>acelakshitverma@gmail.com</a:t>
            </a:r>
            <a:endParaRPr sz="1400"/>
          </a:p>
        </p:txBody>
      </p:sp>
      <p:sp>
        <p:nvSpPr>
          <p:cNvPr id="1313" name="Google Shape;1313;p36"/>
          <p:cNvSpPr txBox="1"/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THANKS</a:t>
            </a:r>
            <a:endParaRPr/>
          </a:p>
        </p:txBody>
      </p:sp>
      <p:sp>
        <p:nvSpPr>
          <p:cNvPr id="1314" name="Google Shape;1314;p36"/>
          <p:cNvSpPr/>
          <p:nvPr/>
        </p:nvSpPr>
        <p:spPr>
          <a:xfrm>
            <a:off x="5647477" y="4004988"/>
            <a:ext cx="214638" cy="204979"/>
          </a:xfrm>
          <a:custGeom>
            <a:rect b="b" l="l" r="r" t="t"/>
            <a:pathLst>
              <a:path extrusionOk="0" h="37269" w="39025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36"/>
          <p:cNvSpPr/>
          <p:nvPr/>
        </p:nvSpPr>
        <p:spPr>
          <a:xfrm>
            <a:off x="5635526" y="3684111"/>
            <a:ext cx="238540" cy="164561"/>
          </a:xfrm>
          <a:custGeom>
            <a:rect b="b" l="l" r="r" t="t"/>
            <a:pathLst>
              <a:path extrusionOk="0" h="26922" w="39025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36"/>
          <p:cNvSpPr/>
          <p:nvPr/>
        </p:nvSpPr>
        <p:spPr>
          <a:xfrm>
            <a:off x="5699334" y="3245294"/>
            <a:ext cx="110924" cy="238540"/>
          </a:xfrm>
          <a:custGeom>
            <a:rect b="b" l="l" r="r" t="t"/>
            <a:pathLst>
              <a:path extrusionOk="0" h="39025" w="18147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36"/>
          <p:cNvSpPr txBox="1"/>
          <p:nvPr>
            <p:ph idx="1" type="subTitle"/>
          </p:nvPr>
        </p:nvSpPr>
        <p:spPr>
          <a:xfrm>
            <a:off x="6178875" y="3243258"/>
            <a:ext cx="28563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facebook.com/acelakshitverm</a:t>
            </a:r>
            <a:endParaRPr sz="1200"/>
          </a:p>
        </p:txBody>
      </p:sp>
      <p:sp>
        <p:nvSpPr>
          <p:cNvPr id="1318" name="Google Shape;1318;p36"/>
          <p:cNvSpPr txBox="1"/>
          <p:nvPr>
            <p:ph idx="1" type="subTitle"/>
          </p:nvPr>
        </p:nvSpPr>
        <p:spPr>
          <a:xfrm>
            <a:off x="6178875" y="3605891"/>
            <a:ext cx="28563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@acelakshitverma</a:t>
            </a:r>
            <a:endParaRPr sz="1200"/>
          </a:p>
        </p:txBody>
      </p:sp>
      <p:sp>
        <p:nvSpPr>
          <p:cNvPr id="1319" name="Google Shape;1319;p36"/>
          <p:cNvSpPr txBox="1"/>
          <p:nvPr>
            <p:ph idx="1" type="subTitle"/>
          </p:nvPr>
        </p:nvSpPr>
        <p:spPr>
          <a:xfrm>
            <a:off x="6178875" y="3978800"/>
            <a:ext cx="3105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akinfosec</a:t>
            </a:r>
            <a:endParaRPr sz="1200"/>
          </a:p>
        </p:txBody>
      </p:sp>
      <p:sp>
        <p:nvSpPr>
          <p:cNvPr id="1320" name="Google Shape;1320;p36"/>
          <p:cNvSpPr/>
          <p:nvPr/>
        </p:nvSpPr>
        <p:spPr>
          <a:xfrm rot="5400000">
            <a:off x="1223630" y="4249532"/>
            <a:ext cx="6696740" cy="423876"/>
          </a:xfrm>
          <a:custGeom>
            <a:rect b="b" l="l" r="r" t="t"/>
            <a:pathLst>
              <a:path extrusionOk="0" h="6785" w="107195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36"/>
          <p:cNvSpPr/>
          <p:nvPr/>
        </p:nvSpPr>
        <p:spPr>
          <a:xfrm>
            <a:off x="3283627" y="1216161"/>
            <a:ext cx="582517" cy="344692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36"/>
          <p:cNvSpPr/>
          <p:nvPr/>
        </p:nvSpPr>
        <p:spPr>
          <a:xfrm flipH="1">
            <a:off x="3284202" y="3156913"/>
            <a:ext cx="583118" cy="344692"/>
          </a:xfrm>
          <a:custGeom>
            <a:rect b="b" l="l" r="r" t="t"/>
            <a:pathLst>
              <a:path extrusionOk="0" h="7454" w="1261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3" name="Google Shape;1323;p36"/>
          <p:cNvCxnSpPr/>
          <p:nvPr/>
        </p:nvCxnSpPr>
        <p:spPr>
          <a:xfrm rot="10800000">
            <a:off x="1356300" y="1673547"/>
            <a:ext cx="0" cy="13695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4" name="Google Shape;1324;p36"/>
          <p:cNvSpPr/>
          <p:nvPr/>
        </p:nvSpPr>
        <p:spPr>
          <a:xfrm rot="-5400000">
            <a:off x="3856709" y="2295932"/>
            <a:ext cx="144800" cy="125911"/>
          </a:xfrm>
          <a:custGeom>
            <a:rect b="b" l="l" r="r" t="t"/>
            <a:pathLst>
              <a:path extrusionOk="0" h="3966" w="4561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36"/>
          <p:cNvSpPr/>
          <p:nvPr/>
        </p:nvSpPr>
        <p:spPr>
          <a:xfrm rot="5400000">
            <a:off x="5094009" y="3703445"/>
            <a:ext cx="144800" cy="125911"/>
          </a:xfrm>
          <a:custGeom>
            <a:rect b="b" l="l" r="r" t="t"/>
            <a:pathLst>
              <a:path extrusionOk="0" h="3966" w="4561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36"/>
          <p:cNvSpPr/>
          <p:nvPr/>
        </p:nvSpPr>
        <p:spPr>
          <a:xfrm>
            <a:off x="4314475" y="1026100"/>
            <a:ext cx="87000" cy="87000"/>
          </a:xfrm>
          <a:prstGeom prst="rect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7" name="Google Shape;1327;p36"/>
          <p:cNvPicPr preferRelativeResize="0"/>
          <p:nvPr/>
        </p:nvPicPr>
        <p:blipFill rotWithShape="1">
          <a:blip r:embed="rId3">
            <a:alphaModFix/>
          </a:blip>
          <a:srcRect b="6326" l="16162" r="15498" t="6882"/>
          <a:stretch/>
        </p:blipFill>
        <p:spPr>
          <a:xfrm>
            <a:off x="5624475" y="4366300"/>
            <a:ext cx="266019" cy="2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36"/>
          <p:cNvSpPr txBox="1"/>
          <p:nvPr>
            <p:ph idx="1" type="subTitle"/>
          </p:nvPr>
        </p:nvSpPr>
        <p:spPr>
          <a:xfrm>
            <a:off x="6178875" y="4359800"/>
            <a:ext cx="3105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acelakshitverma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"/>
          <p:cNvSpPr txBox="1"/>
          <p:nvPr>
            <p:ph idx="4294967295" type="title"/>
          </p:nvPr>
        </p:nvSpPr>
        <p:spPr>
          <a:xfrm>
            <a:off x="448400" y="540900"/>
            <a:ext cx="432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WHAT IS OSINT?</a:t>
            </a:r>
            <a:endParaRPr/>
          </a:p>
        </p:txBody>
      </p:sp>
      <p:grpSp>
        <p:nvGrpSpPr>
          <p:cNvPr id="712" name="Google Shape;712;p4"/>
          <p:cNvGrpSpPr/>
          <p:nvPr/>
        </p:nvGrpSpPr>
        <p:grpSpPr>
          <a:xfrm>
            <a:off x="2293744" y="1671268"/>
            <a:ext cx="4404100" cy="2896019"/>
            <a:chOff x="235800" y="830650"/>
            <a:chExt cx="6978450" cy="4588844"/>
          </a:xfrm>
        </p:grpSpPr>
        <p:sp>
          <p:nvSpPr>
            <p:cNvPr id="713" name="Google Shape;713;p4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gradFill>
              <a:gsLst>
                <a:gs pos="0">
                  <a:srgbClr val="DFE9FB"/>
                </a:gs>
                <a:gs pos="100000">
                  <a:srgbClr val="6E9B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4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gradFill>
              <a:gsLst>
                <a:gs pos="0">
                  <a:srgbClr val="DFE9FB"/>
                </a:gs>
                <a:gs pos="100000">
                  <a:srgbClr val="6E9B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4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gradFill>
              <a:gsLst>
                <a:gs pos="0">
                  <a:srgbClr val="DFE9FB"/>
                </a:gs>
                <a:gs pos="100000">
                  <a:srgbClr val="6E9B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gradFill>
              <a:gsLst>
                <a:gs pos="0">
                  <a:srgbClr val="DFE9FB"/>
                </a:gs>
                <a:gs pos="100000">
                  <a:srgbClr val="6E9B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4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gradFill>
              <a:gsLst>
                <a:gs pos="0">
                  <a:srgbClr val="DFE9FB"/>
                </a:gs>
                <a:gs pos="100000">
                  <a:srgbClr val="6E9B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4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gradFill>
              <a:gsLst>
                <a:gs pos="0">
                  <a:srgbClr val="DFE9FB"/>
                </a:gs>
                <a:gs pos="100000">
                  <a:srgbClr val="6E9B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9" name="Google Shape;719;p4"/>
          <p:cNvSpPr/>
          <p:nvPr/>
        </p:nvSpPr>
        <p:spPr>
          <a:xfrm flipH="1">
            <a:off x="6412073" y="3557583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"/>
          <p:cNvSpPr/>
          <p:nvPr/>
        </p:nvSpPr>
        <p:spPr>
          <a:xfrm flipH="1">
            <a:off x="2584948" y="2549433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4"/>
          <p:cNvSpPr/>
          <p:nvPr/>
        </p:nvSpPr>
        <p:spPr>
          <a:xfrm flipH="1">
            <a:off x="4614098" y="1952233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4"/>
          <p:cNvSpPr/>
          <p:nvPr/>
        </p:nvSpPr>
        <p:spPr>
          <a:xfrm flipH="1">
            <a:off x="3246348" y="3129145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"/>
          <p:cNvSpPr txBox="1"/>
          <p:nvPr>
            <p:ph idx="4294967295" type="subTitle"/>
          </p:nvPr>
        </p:nvSpPr>
        <p:spPr>
          <a:xfrm>
            <a:off x="144375" y="1587050"/>
            <a:ext cx="27636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data collected from publicly available sources to be used in </a:t>
            </a:r>
            <a:br>
              <a:rPr b="0" i="0" lang="es" sz="14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</a:br>
            <a:r>
              <a:rPr b="0" i="0" lang="es" sz="14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an intelligence context.</a:t>
            </a:r>
            <a:endParaRPr b="0" i="0" sz="1400" u="none" cap="none" strike="noStrike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24" name="Google Shape;724;p4"/>
          <p:cNvSpPr txBox="1"/>
          <p:nvPr>
            <p:ph idx="4294967295" type="subTitle"/>
          </p:nvPr>
        </p:nvSpPr>
        <p:spPr>
          <a:xfrm>
            <a:off x="144375" y="3551800"/>
            <a:ext cx="22824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the easiest subdomain to get started with in cybersecurity</a:t>
            </a:r>
            <a:endParaRPr b="0" i="0" sz="1400" u="none" cap="none" strike="noStrike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25" name="Google Shape;725;p4"/>
          <p:cNvSpPr txBox="1"/>
          <p:nvPr>
            <p:ph idx="4294967295" type="subTitle"/>
          </p:nvPr>
        </p:nvSpPr>
        <p:spPr>
          <a:xfrm>
            <a:off x="6893025" y="1113600"/>
            <a:ext cx="19179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used in national security, law enforcement, and business intelligence</a:t>
            </a:r>
            <a:endParaRPr b="0" i="0" sz="1400" u="none" cap="none" strike="noStrike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26" name="Google Shape;726;p4"/>
          <p:cNvSpPr txBox="1"/>
          <p:nvPr>
            <p:ph idx="4294967295" type="subTitle"/>
          </p:nvPr>
        </p:nvSpPr>
        <p:spPr>
          <a:xfrm>
            <a:off x="6843225" y="3391950"/>
            <a:ext cx="20175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requires more common sense and understanding the connections</a:t>
            </a:r>
            <a:endParaRPr b="0" i="0" sz="1400" u="none" cap="none" strike="noStrike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1" name="Google Shape;731;p5"/>
          <p:cNvGrpSpPr/>
          <p:nvPr/>
        </p:nvGrpSpPr>
        <p:grpSpPr>
          <a:xfrm>
            <a:off x="3201547" y="2758893"/>
            <a:ext cx="3045820" cy="237"/>
            <a:chOff x="3738168" y="2553002"/>
            <a:chExt cx="1145864" cy="89"/>
          </a:xfrm>
        </p:grpSpPr>
        <p:cxnSp>
          <p:nvCxnSpPr>
            <p:cNvPr id="732" name="Google Shape;732;p5"/>
            <p:cNvCxnSpPr/>
            <p:nvPr/>
          </p:nvCxnSpPr>
          <p:spPr>
            <a:xfrm>
              <a:off x="4195395" y="2553002"/>
              <a:ext cx="231600" cy="0"/>
            </a:xfrm>
            <a:prstGeom prst="straightConnector1">
              <a:avLst/>
            </a:prstGeom>
            <a:noFill/>
            <a:ln cap="flat" cmpd="sng" w="9525">
              <a:solidFill>
                <a:srgbClr val="00F6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3" name="Google Shape;733;p5"/>
            <p:cNvCxnSpPr/>
            <p:nvPr/>
          </p:nvCxnSpPr>
          <p:spPr>
            <a:xfrm>
              <a:off x="4652432" y="2553002"/>
              <a:ext cx="231600" cy="0"/>
            </a:xfrm>
            <a:prstGeom prst="straightConnector1">
              <a:avLst/>
            </a:prstGeom>
            <a:noFill/>
            <a:ln cap="flat" cmpd="sng" w="9525">
              <a:solidFill>
                <a:srgbClr val="00F6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4" name="Google Shape;734;p5"/>
            <p:cNvCxnSpPr>
              <a:stCxn id="735" idx="6"/>
              <a:endCxn id="736" idx="2"/>
            </p:cNvCxnSpPr>
            <p:nvPr/>
          </p:nvCxnSpPr>
          <p:spPr>
            <a:xfrm>
              <a:off x="3738168" y="2553091"/>
              <a:ext cx="231600" cy="0"/>
            </a:xfrm>
            <a:prstGeom prst="straightConnector1">
              <a:avLst/>
            </a:prstGeom>
            <a:noFill/>
            <a:ln cap="flat" cmpd="sng" w="9525">
              <a:solidFill>
                <a:srgbClr val="00F6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37" name="Google Shape;737;p5"/>
          <p:cNvGrpSpPr/>
          <p:nvPr/>
        </p:nvGrpSpPr>
        <p:grpSpPr>
          <a:xfrm>
            <a:off x="3816834" y="2458929"/>
            <a:ext cx="600465" cy="788865"/>
            <a:chOff x="3969644" y="2440153"/>
            <a:chExt cx="225900" cy="296778"/>
          </a:xfrm>
        </p:grpSpPr>
        <p:cxnSp>
          <p:nvCxnSpPr>
            <p:cNvPr id="738" name="Google Shape;738;p5"/>
            <p:cNvCxnSpPr/>
            <p:nvPr/>
          </p:nvCxnSpPr>
          <p:spPr>
            <a:xfrm>
              <a:off x="4082390" y="2637031"/>
              <a:ext cx="0" cy="99900"/>
            </a:xfrm>
            <a:prstGeom prst="straightConnector1">
              <a:avLst/>
            </a:prstGeom>
            <a:noFill/>
            <a:ln cap="flat" cmpd="sng" w="9525">
              <a:solidFill>
                <a:srgbClr val="00F6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36" name="Google Shape;736;p5"/>
            <p:cNvSpPr/>
            <p:nvPr/>
          </p:nvSpPr>
          <p:spPr>
            <a:xfrm>
              <a:off x="3969644" y="2440153"/>
              <a:ext cx="225900" cy="225900"/>
            </a:xfrm>
            <a:prstGeom prst="ellipse">
              <a:avLst/>
            </a:prstGeom>
            <a:noFill/>
            <a:ln cap="flat" cmpd="sng" w="9525">
              <a:solidFill>
                <a:srgbClr val="00F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"/>
            <p:cNvSpPr/>
            <p:nvPr/>
          </p:nvSpPr>
          <p:spPr>
            <a:xfrm>
              <a:off x="3998471" y="2468982"/>
              <a:ext cx="168300" cy="168300"/>
            </a:xfrm>
            <a:prstGeom prst="ellipse">
              <a:avLst/>
            </a:prstGeom>
            <a:gradFill>
              <a:gsLst>
                <a:gs pos="0">
                  <a:srgbClr val="A900F2"/>
                </a:gs>
                <a:gs pos="100000">
                  <a:srgbClr val="00F6FF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s" sz="900" u="none" cap="none" strike="noStrike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0" name="Google Shape;740;p5"/>
          <p:cNvGrpSpPr/>
          <p:nvPr/>
        </p:nvGrpSpPr>
        <p:grpSpPr>
          <a:xfrm>
            <a:off x="5032046" y="2241309"/>
            <a:ext cx="599667" cy="817287"/>
            <a:chOff x="4426818" y="2358282"/>
            <a:chExt cx="225600" cy="307471"/>
          </a:xfrm>
        </p:grpSpPr>
        <p:cxnSp>
          <p:nvCxnSpPr>
            <p:cNvPr id="741" name="Google Shape;741;p5"/>
            <p:cNvCxnSpPr>
              <a:stCxn id="742" idx="0"/>
            </p:cNvCxnSpPr>
            <p:nvPr/>
          </p:nvCxnSpPr>
          <p:spPr>
            <a:xfrm rot="10800000">
              <a:off x="4539644" y="2358282"/>
              <a:ext cx="0" cy="110700"/>
            </a:xfrm>
            <a:prstGeom prst="straightConnector1">
              <a:avLst/>
            </a:prstGeom>
            <a:noFill/>
            <a:ln cap="flat" cmpd="sng" w="9525">
              <a:solidFill>
                <a:srgbClr val="00F6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43" name="Google Shape;743;p5"/>
            <p:cNvSpPr/>
            <p:nvPr/>
          </p:nvSpPr>
          <p:spPr>
            <a:xfrm>
              <a:off x="4426818" y="2440153"/>
              <a:ext cx="225600" cy="225600"/>
            </a:xfrm>
            <a:prstGeom prst="ellipse">
              <a:avLst/>
            </a:prstGeom>
            <a:noFill/>
            <a:ln cap="flat" cmpd="sng" w="9525">
              <a:solidFill>
                <a:srgbClr val="00F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4455644" y="2468982"/>
              <a:ext cx="168000" cy="168000"/>
            </a:xfrm>
            <a:prstGeom prst="ellipse">
              <a:avLst/>
            </a:prstGeom>
            <a:gradFill>
              <a:gsLst>
                <a:gs pos="0">
                  <a:srgbClr val="A900F2"/>
                </a:gs>
                <a:gs pos="100000">
                  <a:srgbClr val="00F6FF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s" sz="900" u="none" cap="none" strike="noStrike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03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4" name="Google Shape;744;p5"/>
          <p:cNvGrpSpPr/>
          <p:nvPr/>
        </p:nvGrpSpPr>
        <p:grpSpPr>
          <a:xfrm>
            <a:off x="6247239" y="2458929"/>
            <a:ext cx="599667" cy="788068"/>
            <a:chOff x="4883984" y="2440153"/>
            <a:chExt cx="225600" cy="296478"/>
          </a:xfrm>
        </p:grpSpPr>
        <p:cxnSp>
          <p:nvCxnSpPr>
            <p:cNvPr id="745" name="Google Shape;745;p5"/>
            <p:cNvCxnSpPr/>
            <p:nvPr/>
          </p:nvCxnSpPr>
          <p:spPr>
            <a:xfrm>
              <a:off x="4996858" y="2637031"/>
              <a:ext cx="0" cy="99600"/>
            </a:xfrm>
            <a:prstGeom prst="straightConnector1">
              <a:avLst/>
            </a:prstGeom>
            <a:noFill/>
            <a:ln cap="flat" cmpd="sng" w="9525">
              <a:solidFill>
                <a:srgbClr val="00F6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46" name="Google Shape;746;p5"/>
            <p:cNvSpPr/>
            <p:nvPr/>
          </p:nvSpPr>
          <p:spPr>
            <a:xfrm>
              <a:off x="4883984" y="2440153"/>
              <a:ext cx="225600" cy="225600"/>
            </a:xfrm>
            <a:prstGeom prst="ellipse">
              <a:avLst/>
            </a:prstGeom>
            <a:noFill/>
            <a:ln cap="flat" cmpd="sng" w="9525">
              <a:solidFill>
                <a:srgbClr val="00F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4912810" y="2468982"/>
              <a:ext cx="168000" cy="168000"/>
            </a:xfrm>
            <a:prstGeom prst="ellipse">
              <a:avLst/>
            </a:prstGeom>
            <a:gradFill>
              <a:gsLst>
                <a:gs pos="0">
                  <a:srgbClr val="A900F2"/>
                </a:gs>
                <a:gs pos="100000">
                  <a:srgbClr val="00F6FF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s" sz="900" u="none" cap="none" strike="noStrike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04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8" name="Google Shape;748;p5"/>
          <p:cNvGrpSpPr/>
          <p:nvPr/>
        </p:nvGrpSpPr>
        <p:grpSpPr>
          <a:xfrm>
            <a:off x="2601776" y="2241450"/>
            <a:ext cx="599771" cy="817679"/>
            <a:chOff x="2182679" y="2005014"/>
            <a:chExt cx="792300" cy="1080158"/>
          </a:xfrm>
        </p:grpSpPr>
        <p:cxnSp>
          <p:nvCxnSpPr>
            <p:cNvPr id="749" name="Google Shape;749;p5"/>
            <p:cNvCxnSpPr>
              <a:stCxn id="750" idx="0"/>
            </p:cNvCxnSpPr>
            <p:nvPr/>
          </p:nvCxnSpPr>
          <p:spPr>
            <a:xfrm rot="10800000">
              <a:off x="2578961" y="2005014"/>
              <a:ext cx="0" cy="388800"/>
            </a:xfrm>
            <a:prstGeom prst="straightConnector1">
              <a:avLst/>
            </a:prstGeom>
            <a:noFill/>
            <a:ln cap="flat" cmpd="sng" w="9525">
              <a:solidFill>
                <a:srgbClr val="00F6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35" name="Google Shape;735;p5"/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noFill/>
            <a:ln cap="flat" cmpd="sng" w="9525">
              <a:solidFill>
                <a:srgbClr val="00F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gradFill>
              <a:gsLst>
                <a:gs pos="0">
                  <a:srgbClr val="A900F2"/>
                </a:gs>
                <a:gs pos="100000">
                  <a:srgbClr val="00F6FF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s" sz="900" u="none" cap="none" strike="noStrike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b="0" i="0" sz="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1" name="Google Shape;751;p5"/>
          <p:cNvSpPr txBox="1"/>
          <p:nvPr/>
        </p:nvSpPr>
        <p:spPr>
          <a:xfrm>
            <a:off x="2319323" y="1647750"/>
            <a:ext cx="1283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HUMINT - MI6, IMGINT</a:t>
            </a:r>
            <a:endParaRPr b="0" i="0" sz="1400" u="none" cap="none" strike="noStrike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52" name="Google Shape;752;p5"/>
          <p:cNvSpPr txBox="1"/>
          <p:nvPr/>
        </p:nvSpPr>
        <p:spPr>
          <a:xfrm>
            <a:off x="3370813" y="3247000"/>
            <a:ext cx="1492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SIGINT - HackRF</a:t>
            </a:r>
            <a:endParaRPr b="0" i="0" sz="1400" u="none" cap="none" strike="noStrike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53" name="Google Shape;753;p5"/>
          <p:cNvSpPr txBox="1"/>
          <p:nvPr/>
        </p:nvSpPr>
        <p:spPr>
          <a:xfrm>
            <a:off x="4585625" y="1599000"/>
            <a:ext cx="1492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GEOINT - satellite images</a:t>
            </a:r>
            <a:endParaRPr b="0" i="0" sz="1400" u="none" cap="none" strike="noStrike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54" name="Google Shape;754;p5"/>
          <p:cNvSpPr txBox="1"/>
          <p:nvPr/>
        </p:nvSpPr>
        <p:spPr>
          <a:xfrm>
            <a:off x="5800813" y="3247000"/>
            <a:ext cx="1492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MASINT - Nuclear, Electro-optical, Radar, Frequency, Materials</a:t>
            </a:r>
            <a:endParaRPr b="0" i="0" sz="1400" u="none" cap="none" strike="noStrike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755" name="Google Shape;755;p5"/>
          <p:cNvGrpSpPr/>
          <p:nvPr/>
        </p:nvGrpSpPr>
        <p:grpSpPr>
          <a:xfrm>
            <a:off x="7462421" y="2241309"/>
            <a:ext cx="599667" cy="817287"/>
            <a:chOff x="4426818" y="2358282"/>
            <a:chExt cx="225600" cy="307471"/>
          </a:xfrm>
        </p:grpSpPr>
        <p:cxnSp>
          <p:nvCxnSpPr>
            <p:cNvPr id="756" name="Google Shape;756;p5"/>
            <p:cNvCxnSpPr>
              <a:stCxn id="757" idx="0"/>
            </p:cNvCxnSpPr>
            <p:nvPr/>
          </p:nvCxnSpPr>
          <p:spPr>
            <a:xfrm rot="10800000">
              <a:off x="4539644" y="2358282"/>
              <a:ext cx="0" cy="110700"/>
            </a:xfrm>
            <a:prstGeom prst="straightConnector1">
              <a:avLst/>
            </a:prstGeom>
            <a:noFill/>
            <a:ln cap="flat" cmpd="sng" w="9525">
              <a:solidFill>
                <a:srgbClr val="00F6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58" name="Google Shape;758;p5"/>
            <p:cNvSpPr/>
            <p:nvPr/>
          </p:nvSpPr>
          <p:spPr>
            <a:xfrm>
              <a:off x="4426818" y="2440153"/>
              <a:ext cx="225600" cy="225600"/>
            </a:xfrm>
            <a:prstGeom prst="ellipse">
              <a:avLst/>
            </a:prstGeom>
            <a:noFill/>
            <a:ln cap="flat" cmpd="sng" w="9525">
              <a:solidFill>
                <a:srgbClr val="00F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4455644" y="2468982"/>
              <a:ext cx="168000" cy="168000"/>
            </a:xfrm>
            <a:prstGeom prst="ellipse">
              <a:avLst/>
            </a:prstGeom>
            <a:gradFill>
              <a:gsLst>
                <a:gs pos="0">
                  <a:srgbClr val="A900F2"/>
                </a:gs>
                <a:gs pos="100000">
                  <a:srgbClr val="00F6FF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s" sz="900" u="none" cap="none" strike="noStrike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05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59" name="Google Shape;759;p5"/>
          <p:cNvCxnSpPr/>
          <p:nvPr/>
        </p:nvCxnSpPr>
        <p:spPr>
          <a:xfrm>
            <a:off x="6846900" y="2759006"/>
            <a:ext cx="615600" cy="0"/>
          </a:xfrm>
          <a:prstGeom prst="straightConnector1">
            <a:avLst/>
          </a:prstGeom>
          <a:noFill/>
          <a:ln cap="flat" cmpd="sng" w="9525">
            <a:solidFill>
              <a:srgbClr val="00F6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5"/>
          <p:cNvSpPr txBox="1"/>
          <p:nvPr/>
        </p:nvSpPr>
        <p:spPr>
          <a:xfrm>
            <a:off x="7015750" y="1599000"/>
            <a:ext cx="1492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CYBINT - cyber attacks &amp; logs</a:t>
            </a:r>
            <a:endParaRPr b="0" i="0" sz="1400" u="none" cap="none" strike="noStrike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61" name="Google Shape;761;p5"/>
          <p:cNvSpPr txBox="1"/>
          <p:nvPr>
            <p:ph idx="4294967295" type="title"/>
          </p:nvPr>
        </p:nvSpPr>
        <p:spPr>
          <a:xfrm>
            <a:off x="1134200" y="236100"/>
            <a:ext cx="46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INTELLIGENCE GATHERING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24d9fa0e0_0_141"/>
          <p:cNvSpPr txBox="1"/>
          <p:nvPr>
            <p:ph type="title"/>
          </p:nvPr>
        </p:nvSpPr>
        <p:spPr>
          <a:xfrm>
            <a:off x="753200" y="531225"/>
            <a:ext cx="432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</a:pPr>
            <a:r>
              <a:rPr lang="es"/>
              <a:t>How OSINT Can Help Us ?</a:t>
            </a:r>
            <a:endParaRPr/>
          </a:p>
        </p:txBody>
      </p:sp>
      <p:sp>
        <p:nvSpPr>
          <p:cNvPr id="767" name="Google Shape;767;gb24d9fa0e0_0_141"/>
          <p:cNvSpPr txBox="1"/>
          <p:nvPr>
            <p:ph idx="1" type="body"/>
          </p:nvPr>
        </p:nvSpPr>
        <p:spPr>
          <a:xfrm>
            <a:off x="311700" y="137917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s" sz="2400"/>
              <a:t>Locating Digital footprints</a:t>
            </a:r>
            <a:endParaRPr sz="2400"/>
          </a:p>
          <a:p>
            <a:pPr indent="-35560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900"/>
              <a:buChar char="●"/>
            </a:pPr>
            <a:r>
              <a:rPr lang="es" sz="2400"/>
              <a:t> Performing  digital investigations</a:t>
            </a:r>
            <a:endParaRPr sz="2400"/>
          </a:p>
          <a:p>
            <a:pPr indent="-355600" lvl="0" marL="28575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900"/>
              <a:buChar char="●"/>
            </a:pPr>
            <a:r>
              <a:rPr lang="es" sz="2400"/>
              <a:t>Gathering information for competitive intelligence or penetration testing.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b24d9fa0e0_0_275"/>
          <p:cNvSpPr txBox="1"/>
          <p:nvPr>
            <p:ph type="title"/>
          </p:nvPr>
        </p:nvSpPr>
        <p:spPr>
          <a:xfrm>
            <a:off x="753200" y="383125"/>
            <a:ext cx="432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</a:pPr>
            <a:r>
              <a:rPr lang="es"/>
              <a:t>OSINT : What To Look For ?</a:t>
            </a:r>
            <a:br>
              <a:rPr lang="es"/>
            </a:br>
            <a:endParaRPr/>
          </a:p>
        </p:txBody>
      </p:sp>
      <p:sp>
        <p:nvSpPr>
          <p:cNvPr id="773" name="Google Shape;773;gb24d9fa0e0_0_275"/>
          <p:cNvSpPr txBox="1"/>
          <p:nvPr>
            <p:ph idx="1" type="body"/>
          </p:nvPr>
        </p:nvSpPr>
        <p:spPr>
          <a:xfrm>
            <a:off x="1209000" y="105327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 sz="1600"/>
              <a:t>Social Media</a:t>
            </a:r>
            <a:endParaRPr sz="1600"/>
          </a:p>
          <a:p>
            <a:pPr indent="-30480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s" sz="1600"/>
              <a:t>IP Addresses</a:t>
            </a:r>
            <a:endParaRPr sz="1600"/>
          </a:p>
          <a:p>
            <a:pPr indent="-30480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s" sz="1600"/>
              <a:t>Geolocation</a:t>
            </a:r>
            <a:endParaRPr sz="1600"/>
          </a:p>
          <a:p>
            <a:pPr indent="-30480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s" sz="1600"/>
              <a:t>Reverse Image Search</a:t>
            </a:r>
            <a:endParaRPr sz="1600"/>
          </a:p>
          <a:p>
            <a:pPr indent="-30480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s" sz="1600"/>
              <a:t>Phone Numbers</a:t>
            </a:r>
            <a:endParaRPr sz="1600"/>
          </a:p>
          <a:p>
            <a:pPr indent="-30480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s" sz="1600"/>
              <a:t>Leaked Documents</a:t>
            </a:r>
            <a:endParaRPr sz="1600"/>
          </a:p>
          <a:p>
            <a:pPr indent="-30480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s" sz="1600"/>
              <a:t>Vulnerable Web Servers , Devices Etc.</a:t>
            </a:r>
            <a:endParaRPr sz="1600"/>
          </a:p>
          <a:p>
            <a:pPr indent="-1714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1714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1714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"/>
          <p:cNvSpPr txBox="1"/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rgbClr val="F3F3F3"/>
                </a:solidFill>
              </a:rPr>
              <a:t>WHAT CAN I OSINT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779" name="Google Shape;779;p6"/>
          <p:cNvPicPr preferRelativeResize="0"/>
          <p:nvPr/>
        </p:nvPicPr>
        <p:blipFill rotWithShape="1">
          <a:blip r:embed="rId4">
            <a:alphaModFix/>
          </a:blip>
          <a:srcRect b="2555" l="5927" r="2176" t="2782"/>
          <a:stretch/>
        </p:blipFill>
        <p:spPr>
          <a:xfrm>
            <a:off x="2981325" y="1045675"/>
            <a:ext cx="3324224" cy="34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6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PEOPLE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81" name="Google Shape;781;p6"/>
          <p:cNvSpPr txBox="1"/>
          <p:nvPr>
            <p:ph idx="8" type="subTitle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100">
                <a:solidFill>
                  <a:srgbClr val="F3F3F3"/>
                </a:solidFill>
              </a:rPr>
              <a:t>Name, username, email, phone number, emotions, geoloc and much more information 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782" name="Google Shape;782;p6"/>
          <p:cNvSpPr txBox="1"/>
          <p:nvPr>
            <p:ph idx="1" type="subTitle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100">
                <a:solidFill>
                  <a:srgbClr val="F3F3F3"/>
                </a:solidFill>
              </a:rPr>
              <a:t>Geolocation, proxy/vpn/tor, IOT device, download history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783" name="Google Shape;783;p6"/>
          <p:cNvSpPr txBox="1"/>
          <p:nvPr>
            <p:ph idx="4" type="subTitle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100">
                <a:solidFill>
                  <a:srgbClr val="F3F3F3"/>
                </a:solidFill>
              </a:rPr>
              <a:t>Subdomains, MX records, Ports discovery, WHOIS lookup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784" name="Google Shape;784;p6"/>
          <p:cNvSpPr txBox="1"/>
          <p:nvPr>
            <p:ph idx="6" type="subTitle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100">
                <a:solidFill>
                  <a:srgbClr val="F3F3F3"/>
                </a:solidFill>
              </a:rPr>
              <a:t>MAC address, images, BTC address, vehicle number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785" name="Google Shape;785;p6"/>
          <p:cNvSpPr txBox="1"/>
          <p:nvPr>
            <p:ph idx="3" type="ctrTitle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DOMAIN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86" name="Google Shape;786;p6"/>
          <p:cNvSpPr txBox="1"/>
          <p:nvPr>
            <p:ph idx="5" type="ctrTitle"/>
          </p:nvPr>
        </p:nvSpPr>
        <p:spPr>
          <a:xfrm>
            <a:off x="6531350" y="278846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OTHERS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87" name="Google Shape;787;p6"/>
          <p:cNvSpPr txBox="1"/>
          <p:nvPr>
            <p:ph idx="2" type="ctrTitle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IP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88" name="Google Shape;788;p6"/>
          <p:cNvSpPr/>
          <p:nvPr/>
        </p:nvSpPr>
        <p:spPr>
          <a:xfrm>
            <a:off x="4510200" y="37253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6"/>
          <p:cNvSpPr/>
          <p:nvPr/>
        </p:nvSpPr>
        <p:spPr>
          <a:xfrm>
            <a:off x="5550600" y="2690300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6"/>
          <p:cNvSpPr/>
          <p:nvPr/>
        </p:nvSpPr>
        <p:spPr>
          <a:xfrm>
            <a:off x="4510200" y="16557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6"/>
          <p:cNvCxnSpPr>
            <a:stCxn id="790" idx="3"/>
          </p:cNvCxnSpPr>
          <p:nvPr/>
        </p:nvCxnSpPr>
        <p:spPr>
          <a:xfrm flipH="1" rot="10800000">
            <a:off x="4633800" y="1369825"/>
            <a:ext cx="1878300" cy="347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792" name="Google Shape;792;p6"/>
          <p:cNvCxnSpPr>
            <a:stCxn id="789" idx="3"/>
          </p:cNvCxnSpPr>
          <p:nvPr/>
        </p:nvCxnSpPr>
        <p:spPr>
          <a:xfrm>
            <a:off x="5674200" y="2752100"/>
            <a:ext cx="864900" cy="46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793" name="Google Shape;793;p6"/>
          <p:cNvCxnSpPr/>
          <p:nvPr/>
        </p:nvCxnSpPr>
        <p:spPr>
          <a:xfrm rot="10800000">
            <a:off x="2382300" y="1828875"/>
            <a:ext cx="1119900" cy="869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794" name="Google Shape;794;p6"/>
          <p:cNvCxnSpPr>
            <a:stCxn id="788" idx="1"/>
          </p:cNvCxnSpPr>
          <p:nvPr/>
        </p:nvCxnSpPr>
        <p:spPr>
          <a:xfrm rot="10800000">
            <a:off x="2377200" y="3641625"/>
            <a:ext cx="2133000" cy="145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lgDash"/>
            <a:round/>
            <a:headEnd len="sm" w="sm" type="none"/>
            <a:tailEnd len="sm" w="sm" type="none"/>
          </a:ln>
        </p:spPr>
      </p:cxnSp>
      <p:grpSp>
        <p:nvGrpSpPr>
          <p:cNvPr id="795" name="Google Shape;795;p6"/>
          <p:cNvGrpSpPr/>
          <p:nvPr/>
        </p:nvGrpSpPr>
        <p:grpSpPr>
          <a:xfrm>
            <a:off x="4386421" y="2608276"/>
            <a:ext cx="377870" cy="288096"/>
            <a:chOff x="1190625" y="858100"/>
            <a:chExt cx="5219200" cy="3979225"/>
          </a:xfrm>
        </p:grpSpPr>
        <p:sp>
          <p:nvSpPr>
            <p:cNvPr id="796" name="Google Shape;796;p6"/>
            <p:cNvSpPr/>
            <p:nvPr/>
          </p:nvSpPr>
          <p:spPr>
            <a:xfrm>
              <a:off x="1190625" y="1346375"/>
              <a:ext cx="309900" cy="300125"/>
            </a:xfrm>
            <a:custGeom>
              <a:rect b="b" l="l" r="r" t="t"/>
              <a:pathLst>
                <a:path extrusionOk="0" h="12005" w="12396">
                  <a:moveTo>
                    <a:pt x="3099" y="0"/>
                  </a:moveTo>
                  <a:cubicBezTo>
                    <a:pt x="1403" y="0"/>
                    <a:pt x="0" y="1370"/>
                    <a:pt x="0" y="3099"/>
                  </a:cubicBezTo>
                  <a:lnTo>
                    <a:pt x="0" y="8906"/>
                  </a:lnTo>
                  <a:cubicBezTo>
                    <a:pt x="0" y="10602"/>
                    <a:pt x="1403" y="12005"/>
                    <a:pt x="3099" y="12005"/>
                  </a:cubicBezTo>
                  <a:cubicBezTo>
                    <a:pt x="4828" y="12005"/>
                    <a:pt x="6198" y="10602"/>
                    <a:pt x="6198" y="8906"/>
                  </a:cubicBezTo>
                  <a:lnTo>
                    <a:pt x="6198" y="6198"/>
                  </a:lnTo>
                  <a:lnTo>
                    <a:pt x="9264" y="6198"/>
                  </a:lnTo>
                  <a:cubicBezTo>
                    <a:pt x="10993" y="6198"/>
                    <a:pt x="12396" y="4828"/>
                    <a:pt x="12396" y="3099"/>
                  </a:cubicBezTo>
                  <a:cubicBezTo>
                    <a:pt x="12396" y="1370"/>
                    <a:pt x="10993" y="0"/>
                    <a:pt x="9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6099900" y="1346375"/>
              <a:ext cx="309925" cy="300125"/>
            </a:xfrm>
            <a:custGeom>
              <a:rect b="b" l="l" r="r" t="t"/>
              <a:pathLst>
                <a:path extrusionOk="0" h="12005" w="12397">
                  <a:moveTo>
                    <a:pt x="3132" y="0"/>
                  </a:moveTo>
                  <a:cubicBezTo>
                    <a:pt x="1403" y="0"/>
                    <a:pt x="1" y="1370"/>
                    <a:pt x="1" y="3099"/>
                  </a:cubicBezTo>
                  <a:cubicBezTo>
                    <a:pt x="1" y="4828"/>
                    <a:pt x="1403" y="6198"/>
                    <a:pt x="3132" y="6198"/>
                  </a:cubicBezTo>
                  <a:lnTo>
                    <a:pt x="6198" y="6198"/>
                  </a:lnTo>
                  <a:lnTo>
                    <a:pt x="6198" y="8906"/>
                  </a:lnTo>
                  <a:cubicBezTo>
                    <a:pt x="6198" y="10602"/>
                    <a:pt x="7568" y="12005"/>
                    <a:pt x="9297" y="12005"/>
                  </a:cubicBezTo>
                  <a:cubicBezTo>
                    <a:pt x="10993" y="12005"/>
                    <a:pt x="12396" y="10602"/>
                    <a:pt x="12396" y="8906"/>
                  </a:cubicBezTo>
                  <a:lnTo>
                    <a:pt x="12396" y="3099"/>
                  </a:lnTo>
                  <a:cubicBezTo>
                    <a:pt x="12396" y="1370"/>
                    <a:pt x="10993" y="0"/>
                    <a:pt x="9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1190625" y="4048925"/>
              <a:ext cx="309900" cy="300125"/>
            </a:xfrm>
            <a:custGeom>
              <a:rect b="b" l="l" r="r" t="t"/>
              <a:pathLst>
                <a:path extrusionOk="0" h="12005" w="12396">
                  <a:moveTo>
                    <a:pt x="3099" y="1"/>
                  </a:moveTo>
                  <a:cubicBezTo>
                    <a:pt x="1403" y="1"/>
                    <a:pt x="0" y="1403"/>
                    <a:pt x="0" y="3100"/>
                  </a:cubicBezTo>
                  <a:lnTo>
                    <a:pt x="0" y="8906"/>
                  </a:lnTo>
                  <a:cubicBezTo>
                    <a:pt x="0" y="10602"/>
                    <a:pt x="1403" y="12005"/>
                    <a:pt x="3099" y="12005"/>
                  </a:cubicBezTo>
                  <a:lnTo>
                    <a:pt x="9264" y="12005"/>
                  </a:lnTo>
                  <a:cubicBezTo>
                    <a:pt x="10993" y="12005"/>
                    <a:pt x="12396" y="10602"/>
                    <a:pt x="12396" y="8906"/>
                  </a:cubicBezTo>
                  <a:cubicBezTo>
                    <a:pt x="12396" y="7177"/>
                    <a:pt x="10993" y="5807"/>
                    <a:pt x="9264" y="5807"/>
                  </a:cubicBezTo>
                  <a:lnTo>
                    <a:pt x="6198" y="5807"/>
                  </a:lnTo>
                  <a:lnTo>
                    <a:pt x="6198" y="3100"/>
                  </a:lnTo>
                  <a:cubicBezTo>
                    <a:pt x="6198" y="1403"/>
                    <a:pt x="4828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6099900" y="4048925"/>
              <a:ext cx="309925" cy="300125"/>
            </a:xfrm>
            <a:custGeom>
              <a:rect b="b" l="l" r="r" t="t"/>
              <a:pathLst>
                <a:path extrusionOk="0" h="12005" w="12397">
                  <a:moveTo>
                    <a:pt x="9297" y="1"/>
                  </a:moveTo>
                  <a:cubicBezTo>
                    <a:pt x="7568" y="1"/>
                    <a:pt x="6198" y="1403"/>
                    <a:pt x="6198" y="3100"/>
                  </a:cubicBezTo>
                  <a:lnTo>
                    <a:pt x="6198" y="5807"/>
                  </a:lnTo>
                  <a:lnTo>
                    <a:pt x="3132" y="5807"/>
                  </a:lnTo>
                  <a:cubicBezTo>
                    <a:pt x="1403" y="5807"/>
                    <a:pt x="1" y="7177"/>
                    <a:pt x="1" y="8906"/>
                  </a:cubicBezTo>
                  <a:cubicBezTo>
                    <a:pt x="1" y="10602"/>
                    <a:pt x="1403" y="12005"/>
                    <a:pt x="3132" y="12005"/>
                  </a:cubicBezTo>
                  <a:lnTo>
                    <a:pt x="9297" y="12005"/>
                  </a:lnTo>
                  <a:cubicBezTo>
                    <a:pt x="10993" y="12005"/>
                    <a:pt x="12396" y="10602"/>
                    <a:pt x="12396" y="8906"/>
                  </a:cubicBezTo>
                  <a:lnTo>
                    <a:pt x="12396" y="3100"/>
                  </a:lnTo>
                  <a:cubicBezTo>
                    <a:pt x="12396" y="1403"/>
                    <a:pt x="10993" y="1"/>
                    <a:pt x="9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3612650" y="858100"/>
              <a:ext cx="375150" cy="257500"/>
            </a:xfrm>
            <a:custGeom>
              <a:rect b="b" l="l" r="r" t="t"/>
              <a:pathLst>
                <a:path extrusionOk="0" h="10300" w="15006">
                  <a:moveTo>
                    <a:pt x="3409" y="0"/>
                  </a:moveTo>
                  <a:cubicBezTo>
                    <a:pt x="2610" y="0"/>
                    <a:pt x="1810" y="302"/>
                    <a:pt x="1207" y="905"/>
                  </a:cubicBezTo>
                  <a:cubicBezTo>
                    <a:pt x="0" y="2145"/>
                    <a:pt x="0" y="4102"/>
                    <a:pt x="1207" y="5309"/>
                  </a:cubicBezTo>
                  <a:lnTo>
                    <a:pt x="5317" y="9387"/>
                  </a:lnTo>
                  <a:cubicBezTo>
                    <a:pt x="5904" y="10006"/>
                    <a:pt x="6720" y="10300"/>
                    <a:pt x="7503" y="10300"/>
                  </a:cubicBezTo>
                  <a:cubicBezTo>
                    <a:pt x="8285" y="10300"/>
                    <a:pt x="9101" y="10006"/>
                    <a:pt x="9688" y="9387"/>
                  </a:cubicBezTo>
                  <a:lnTo>
                    <a:pt x="13798" y="5309"/>
                  </a:lnTo>
                  <a:cubicBezTo>
                    <a:pt x="15005" y="4102"/>
                    <a:pt x="15005" y="2145"/>
                    <a:pt x="13798" y="905"/>
                  </a:cubicBezTo>
                  <a:cubicBezTo>
                    <a:pt x="13195" y="302"/>
                    <a:pt x="12396" y="0"/>
                    <a:pt x="11596" y="0"/>
                  </a:cubicBezTo>
                  <a:cubicBezTo>
                    <a:pt x="10797" y="0"/>
                    <a:pt x="9998" y="302"/>
                    <a:pt x="9395" y="905"/>
                  </a:cubicBezTo>
                  <a:lnTo>
                    <a:pt x="7503" y="2830"/>
                  </a:lnTo>
                  <a:lnTo>
                    <a:pt x="5611" y="905"/>
                  </a:lnTo>
                  <a:cubicBezTo>
                    <a:pt x="5007" y="302"/>
                    <a:pt x="4208" y="0"/>
                    <a:pt x="3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3612650" y="4579400"/>
              <a:ext cx="375150" cy="257925"/>
            </a:xfrm>
            <a:custGeom>
              <a:rect b="b" l="l" r="r" t="t"/>
              <a:pathLst>
                <a:path extrusionOk="0" h="10317" w="15006">
                  <a:moveTo>
                    <a:pt x="7503" y="1"/>
                  </a:moveTo>
                  <a:cubicBezTo>
                    <a:pt x="6712" y="1"/>
                    <a:pt x="5921" y="311"/>
                    <a:pt x="5317" y="931"/>
                  </a:cubicBezTo>
                  <a:lnTo>
                    <a:pt x="1207" y="5008"/>
                  </a:lnTo>
                  <a:cubicBezTo>
                    <a:pt x="0" y="6215"/>
                    <a:pt x="0" y="8172"/>
                    <a:pt x="1207" y="9412"/>
                  </a:cubicBezTo>
                  <a:cubicBezTo>
                    <a:pt x="1810" y="10015"/>
                    <a:pt x="2610" y="10317"/>
                    <a:pt x="3409" y="10317"/>
                  </a:cubicBezTo>
                  <a:cubicBezTo>
                    <a:pt x="4208" y="10317"/>
                    <a:pt x="5007" y="10015"/>
                    <a:pt x="5611" y="9412"/>
                  </a:cubicBezTo>
                  <a:lnTo>
                    <a:pt x="7503" y="7487"/>
                  </a:lnTo>
                  <a:lnTo>
                    <a:pt x="9395" y="9412"/>
                  </a:lnTo>
                  <a:cubicBezTo>
                    <a:pt x="10014" y="9999"/>
                    <a:pt x="10797" y="10292"/>
                    <a:pt x="11613" y="10292"/>
                  </a:cubicBezTo>
                  <a:cubicBezTo>
                    <a:pt x="12396" y="10292"/>
                    <a:pt x="13178" y="9999"/>
                    <a:pt x="13798" y="9412"/>
                  </a:cubicBezTo>
                  <a:cubicBezTo>
                    <a:pt x="15005" y="8172"/>
                    <a:pt x="15005" y="6215"/>
                    <a:pt x="13798" y="5008"/>
                  </a:cubicBezTo>
                  <a:lnTo>
                    <a:pt x="9688" y="931"/>
                  </a:lnTo>
                  <a:cubicBezTo>
                    <a:pt x="9085" y="311"/>
                    <a:pt x="8294" y="1"/>
                    <a:pt x="7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3203250" y="2222225"/>
              <a:ext cx="1193925" cy="1250975"/>
            </a:xfrm>
            <a:custGeom>
              <a:rect b="b" l="l" r="r" t="t"/>
              <a:pathLst>
                <a:path extrusionOk="0" h="50039" w="47757">
                  <a:moveTo>
                    <a:pt x="33730" y="6198"/>
                  </a:moveTo>
                  <a:cubicBezTo>
                    <a:pt x="38036" y="6198"/>
                    <a:pt x="41559" y="9721"/>
                    <a:pt x="41559" y="14027"/>
                  </a:cubicBezTo>
                  <a:cubicBezTo>
                    <a:pt x="41559" y="18332"/>
                    <a:pt x="38036" y="21823"/>
                    <a:pt x="33730" y="21823"/>
                  </a:cubicBezTo>
                  <a:cubicBezTo>
                    <a:pt x="29424" y="21823"/>
                    <a:pt x="25934" y="18332"/>
                    <a:pt x="25934" y="14027"/>
                  </a:cubicBezTo>
                  <a:cubicBezTo>
                    <a:pt x="25934" y="9721"/>
                    <a:pt x="29424" y="6198"/>
                    <a:pt x="33730" y="6198"/>
                  </a:cubicBezTo>
                  <a:close/>
                  <a:moveTo>
                    <a:pt x="20062" y="11026"/>
                  </a:moveTo>
                  <a:lnTo>
                    <a:pt x="20062" y="11026"/>
                  </a:lnTo>
                  <a:cubicBezTo>
                    <a:pt x="19834" y="12004"/>
                    <a:pt x="19736" y="12983"/>
                    <a:pt x="19736" y="14027"/>
                  </a:cubicBezTo>
                  <a:cubicBezTo>
                    <a:pt x="19736" y="21758"/>
                    <a:pt x="26031" y="28021"/>
                    <a:pt x="33730" y="28021"/>
                  </a:cubicBezTo>
                  <a:cubicBezTo>
                    <a:pt x="35687" y="28021"/>
                    <a:pt x="37514" y="27629"/>
                    <a:pt x="39210" y="26912"/>
                  </a:cubicBezTo>
                  <a:cubicBezTo>
                    <a:pt x="39210" y="27075"/>
                    <a:pt x="39210" y="27205"/>
                    <a:pt x="39210" y="27336"/>
                  </a:cubicBezTo>
                  <a:cubicBezTo>
                    <a:pt x="39210" y="36437"/>
                    <a:pt x="31805" y="43841"/>
                    <a:pt x="22704" y="43841"/>
                  </a:cubicBezTo>
                  <a:cubicBezTo>
                    <a:pt x="13603" y="43841"/>
                    <a:pt x="6199" y="36437"/>
                    <a:pt x="6199" y="27336"/>
                  </a:cubicBezTo>
                  <a:cubicBezTo>
                    <a:pt x="6199" y="19115"/>
                    <a:pt x="12201" y="12298"/>
                    <a:pt x="20062" y="11026"/>
                  </a:cubicBezTo>
                  <a:close/>
                  <a:moveTo>
                    <a:pt x="33730" y="0"/>
                  </a:moveTo>
                  <a:cubicBezTo>
                    <a:pt x="29620" y="0"/>
                    <a:pt x="25901" y="1794"/>
                    <a:pt x="23357" y="4632"/>
                  </a:cubicBezTo>
                  <a:cubicBezTo>
                    <a:pt x="23128" y="4632"/>
                    <a:pt x="22933" y="4600"/>
                    <a:pt x="22704" y="4600"/>
                  </a:cubicBezTo>
                  <a:cubicBezTo>
                    <a:pt x="10178" y="4600"/>
                    <a:pt x="1" y="14810"/>
                    <a:pt x="1" y="27336"/>
                  </a:cubicBezTo>
                  <a:cubicBezTo>
                    <a:pt x="1" y="39862"/>
                    <a:pt x="10178" y="50039"/>
                    <a:pt x="22704" y="50039"/>
                  </a:cubicBezTo>
                  <a:cubicBezTo>
                    <a:pt x="35230" y="50039"/>
                    <a:pt x="45408" y="39862"/>
                    <a:pt x="45408" y="27336"/>
                  </a:cubicBezTo>
                  <a:cubicBezTo>
                    <a:pt x="45408" y="25672"/>
                    <a:pt x="45245" y="24041"/>
                    <a:pt x="44886" y="22508"/>
                  </a:cubicBezTo>
                  <a:cubicBezTo>
                    <a:pt x="46680" y="20127"/>
                    <a:pt x="47756" y="17191"/>
                    <a:pt x="47756" y="14027"/>
                  </a:cubicBezTo>
                  <a:cubicBezTo>
                    <a:pt x="47756" y="6296"/>
                    <a:pt x="41461" y="0"/>
                    <a:pt x="33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6"/>
            <p:cNvSpPr/>
            <p:nvPr/>
          </p:nvSpPr>
          <p:spPr>
            <a:xfrm>
              <a:off x="1243625" y="1283575"/>
              <a:ext cx="5113175" cy="3129100"/>
            </a:xfrm>
            <a:custGeom>
              <a:rect b="b" l="l" r="r" t="t"/>
              <a:pathLst>
                <a:path extrusionOk="0" h="125164" w="204527">
                  <a:moveTo>
                    <a:pt x="102264" y="7373"/>
                  </a:moveTo>
                  <a:cubicBezTo>
                    <a:pt x="111136" y="7373"/>
                    <a:pt x="119585" y="9428"/>
                    <a:pt x="127413" y="13440"/>
                  </a:cubicBezTo>
                  <a:cubicBezTo>
                    <a:pt x="134883" y="17257"/>
                    <a:pt x="141505" y="22867"/>
                    <a:pt x="146529" y="29620"/>
                  </a:cubicBezTo>
                  <a:cubicBezTo>
                    <a:pt x="147127" y="30430"/>
                    <a:pt x="148057" y="30853"/>
                    <a:pt x="149001" y="30853"/>
                  </a:cubicBezTo>
                  <a:cubicBezTo>
                    <a:pt x="149651" y="30853"/>
                    <a:pt x="150308" y="30652"/>
                    <a:pt x="150867" y="30239"/>
                  </a:cubicBezTo>
                  <a:cubicBezTo>
                    <a:pt x="152237" y="29195"/>
                    <a:pt x="152531" y="27271"/>
                    <a:pt x="151487" y="25901"/>
                  </a:cubicBezTo>
                  <a:cubicBezTo>
                    <a:pt x="147540" y="20551"/>
                    <a:pt x="142680" y="15887"/>
                    <a:pt x="137199" y="12103"/>
                  </a:cubicBezTo>
                  <a:lnTo>
                    <a:pt x="137199" y="12103"/>
                  </a:lnTo>
                  <a:cubicBezTo>
                    <a:pt x="143528" y="14288"/>
                    <a:pt x="149660" y="17061"/>
                    <a:pt x="155499" y="20388"/>
                  </a:cubicBezTo>
                  <a:cubicBezTo>
                    <a:pt x="172755" y="30239"/>
                    <a:pt x="187010" y="44429"/>
                    <a:pt x="197905" y="62566"/>
                  </a:cubicBezTo>
                  <a:cubicBezTo>
                    <a:pt x="183291" y="86867"/>
                    <a:pt x="161991" y="104482"/>
                    <a:pt x="137102" y="113061"/>
                  </a:cubicBezTo>
                  <a:cubicBezTo>
                    <a:pt x="153151" y="101970"/>
                    <a:pt x="163654" y="83475"/>
                    <a:pt x="163654" y="62566"/>
                  </a:cubicBezTo>
                  <a:cubicBezTo>
                    <a:pt x="163654" y="57281"/>
                    <a:pt x="162969" y="52062"/>
                    <a:pt x="161664" y="47006"/>
                  </a:cubicBezTo>
                  <a:cubicBezTo>
                    <a:pt x="161309" y="45613"/>
                    <a:pt x="160063" y="44678"/>
                    <a:pt x="158691" y="44678"/>
                  </a:cubicBezTo>
                  <a:cubicBezTo>
                    <a:pt x="158423" y="44678"/>
                    <a:pt x="158151" y="44713"/>
                    <a:pt x="157880" y="44788"/>
                  </a:cubicBezTo>
                  <a:cubicBezTo>
                    <a:pt x="156217" y="45212"/>
                    <a:pt x="155238" y="46908"/>
                    <a:pt x="155662" y="48572"/>
                  </a:cubicBezTo>
                  <a:cubicBezTo>
                    <a:pt x="156837" y="53106"/>
                    <a:pt x="157456" y="57836"/>
                    <a:pt x="157456" y="62566"/>
                  </a:cubicBezTo>
                  <a:cubicBezTo>
                    <a:pt x="157456" y="93000"/>
                    <a:pt x="132698" y="117758"/>
                    <a:pt x="102264" y="117758"/>
                  </a:cubicBezTo>
                  <a:cubicBezTo>
                    <a:pt x="71829" y="117758"/>
                    <a:pt x="47071" y="93000"/>
                    <a:pt x="47071" y="62566"/>
                  </a:cubicBezTo>
                  <a:cubicBezTo>
                    <a:pt x="47071" y="32131"/>
                    <a:pt x="71829" y="7373"/>
                    <a:pt x="102264" y="7373"/>
                  </a:cubicBezTo>
                  <a:close/>
                  <a:moveTo>
                    <a:pt x="102264" y="1"/>
                  </a:moveTo>
                  <a:cubicBezTo>
                    <a:pt x="82626" y="1"/>
                    <a:pt x="63152" y="5187"/>
                    <a:pt x="45929" y="15006"/>
                  </a:cubicBezTo>
                  <a:cubicBezTo>
                    <a:pt x="27597" y="25509"/>
                    <a:pt x="12461" y="40612"/>
                    <a:pt x="946" y="59956"/>
                  </a:cubicBezTo>
                  <a:cubicBezTo>
                    <a:pt x="0" y="61554"/>
                    <a:pt x="0" y="63577"/>
                    <a:pt x="946" y="65175"/>
                  </a:cubicBezTo>
                  <a:cubicBezTo>
                    <a:pt x="7079" y="75483"/>
                    <a:pt x="14386" y="84747"/>
                    <a:pt x="22671" y="92706"/>
                  </a:cubicBezTo>
                  <a:cubicBezTo>
                    <a:pt x="23274" y="93278"/>
                    <a:pt x="24055" y="93563"/>
                    <a:pt x="24833" y="93563"/>
                  </a:cubicBezTo>
                  <a:cubicBezTo>
                    <a:pt x="25654" y="93563"/>
                    <a:pt x="26472" y="93245"/>
                    <a:pt x="27075" y="92608"/>
                  </a:cubicBezTo>
                  <a:cubicBezTo>
                    <a:pt x="28249" y="91369"/>
                    <a:pt x="28216" y="89412"/>
                    <a:pt x="26977" y="88205"/>
                  </a:cubicBezTo>
                  <a:cubicBezTo>
                    <a:pt x="19246" y="80800"/>
                    <a:pt x="12396" y="72188"/>
                    <a:pt x="6622" y="62566"/>
                  </a:cubicBezTo>
                  <a:cubicBezTo>
                    <a:pt x="17517" y="44429"/>
                    <a:pt x="31772" y="30239"/>
                    <a:pt x="49028" y="20388"/>
                  </a:cubicBezTo>
                  <a:cubicBezTo>
                    <a:pt x="54900" y="17061"/>
                    <a:pt x="61032" y="14256"/>
                    <a:pt x="67393" y="12070"/>
                  </a:cubicBezTo>
                  <a:lnTo>
                    <a:pt x="67393" y="12070"/>
                  </a:lnTo>
                  <a:cubicBezTo>
                    <a:pt x="51377" y="23161"/>
                    <a:pt x="40873" y="41656"/>
                    <a:pt x="40873" y="62566"/>
                  </a:cubicBezTo>
                  <a:cubicBezTo>
                    <a:pt x="40873" y="83475"/>
                    <a:pt x="51409" y="102003"/>
                    <a:pt x="67426" y="113094"/>
                  </a:cubicBezTo>
                  <a:cubicBezTo>
                    <a:pt x="59238" y="110256"/>
                    <a:pt x="51409" y="106472"/>
                    <a:pt x="44004" y="101677"/>
                  </a:cubicBezTo>
                  <a:cubicBezTo>
                    <a:pt x="43486" y="101347"/>
                    <a:pt x="42903" y="101187"/>
                    <a:pt x="42326" y="101187"/>
                  </a:cubicBezTo>
                  <a:cubicBezTo>
                    <a:pt x="41306" y="101187"/>
                    <a:pt x="40303" y="101685"/>
                    <a:pt x="39699" y="102623"/>
                  </a:cubicBezTo>
                  <a:cubicBezTo>
                    <a:pt x="38785" y="104058"/>
                    <a:pt x="39209" y="105983"/>
                    <a:pt x="40645" y="106896"/>
                  </a:cubicBezTo>
                  <a:cubicBezTo>
                    <a:pt x="53725" y="115345"/>
                    <a:pt x="68078" y="120923"/>
                    <a:pt x="83246" y="123532"/>
                  </a:cubicBezTo>
                  <a:cubicBezTo>
                    <a:pt x="89607" y="124609"/>
                    <a:pt x="95935" y="125163"/>
                    <a:pt x="102296" y="125163"/>
                  </a:cubicBezTo>
                  <a:cubicBezTo>
                    <a:pt x="110940" y="125163"/>
                    <a:pt x="119585" y="124152"/>
                    <a:pt x="128099" y="122129"/>
                  </a:cubicBezTo>
                  <a:cubicBezTo>
                    <a:pt x="159283" y="114823"/>
                    <a:pt x="186097" y="94566"/>
                    <a:pt x="203581" y="65175"/>
                  </a:cubicBezTo>
                  <a:cubicBezTo>
                    <a:pt x="204527" y="63577"/>
                    <a:pt x="204527" y="61554"/>
                    <a:pt x="203581" y="59956"/>
                  </a:cubicBezTo>
                  <a:cubicBezTo>
                    <a:pt x="192066" y="40612"/>
                    <a:pt x="176930" y="25509"/>
                    <a:pt x="158598" y="15006"/>
                  </a:cubicBezTo>
                  <a:cubicBezTo>
                    <a:pt x="141375" y="5187"/>
                    <a:pt x="121901" y="1"/>
                    <a:pt x="102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6"/>
            <p:cNvSpPr/>
            <p:nvPr/>
          </p:nvSpPr>
          <p:spPr>
            <a:xfrm>
              <a:off x="4627125" y="2767775"/>
              <a:ext cx="307450" cy="685875"/>
            </a:xfrm>
            <a:custGeom>
              <a:rect b="b" l="l" r="r" t="t"/>
              <a:pathLst>
                <a:path extrusionOk="0" h="27435" w="12298">
                  <a:moveTo>
                    <a:pt x="9199" y="1"/>
                  </a:moveTo>
                  <a:cubicBezTo>
                    <a:pt x="7470" y="1"/>
                    <a:pt x="6100" y="1371"/>
                    <a:pt x="6100" y="3100"/>
                  </a:cubicBezTo>
                  <a:lnTo>
                    <a:pt x="6100" y="3198"/>
                  </a:lnTo>
                  <a:cubicBezTo>
                    <a:pt x="6100" y="10080"/>
                    <a:pt x="4273" y="16865"/>
                    <a:pt x="848" y="22769"/>
                  </a:cubicBezTo>
                  <a:cubicBezTo>
                    <a:pt x="0" y="24270"/>
                    <a:pt x="522" y="26162"/>
                    <a:pt x="1990" y="27010"/>
                  </a:cubicBezTo>
                  <a:cubicBezTo>
                    <a:pt x="2479" y="27304"/>
                    <a:pt x="3001" y="27434"/>
                    <a:pt x="3556" y="27434"/>
                  </a:cubicBezTo>
                  <a:cubicBezTo>
                    <a:pt x="4600" y="27434"/>
                    <a:pt x="5643" y="26880"/>
                    <a:pt x="6231" y="25901"/>
                  </a:cubicBezTo>
                  <a:cubicBezTo>
                    <a:pt x="10210" y="19018"/>
                    <a:pt x="12298" y="11157"/>
                    <a:pt x="12298" y="3165"/>
                  </a:cubicBezTo>
                  <a:lnTo>
                    <a:pt x="12298" y="3100"/>
                  </a:lnTo>
                  <a:cubicBezTo>
                    <a:pt x="12298" y="1371"/>
                    <a:pt x="10928" y="1"/>
                    <a:pt x="9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6"/>
            <p:cNvSpPr/>
            <p:nvPr/>
          </p:nvSpPr>
          <p:spPr>
            <a:xfrm>
              <a:off x="4238125" y="1853850"/>
              <a:ext cx="565150" cy="541275"/>
            </a:xfrm>
            <a:custGeom>
              <a:rect b="b" l="l" r="r" t="t"/>
              <a:pathLst>
                <a:path extrusionOk="0" h="21651" w="22606">
                  <a:moveTo>
                    <a:pt x="3548" y="1"/>
                  </a:moveTo>
                  <a:cubicBezTo>
                    <a:pt x="2485" y="1"/>
                    <a:pt x="1449" y="552"/>
                    <a:pt x="881" y="1557"/>
                  </a:cubicBezTo>
                  <a:cubicBezTo>
                    <a:pt x="0" y="3025"/>
                    <a:pt x="522" y="4917"/>
                    <a:pt x="2023" y="5797"/>
                  </a:cubicBezTo>
                  <a:cubicBezTo>
                    <a:pt x="7960" y="9222"/>
                    <a:pt x="12918" y="14148"/>
                    <a:pt x="16376" y="20085"/>
                  </a:cubicBezTo>
                  <a:cubicBezTo>
                    <a:pt x="16963" y="21096"/>
                    <a:pt x="18007" y="21651"/>
                    <a:pt x="19050" y="21651"/>
                  </a:cubicBezTo>
                  <a:cubicBezTo>
                    <a:pt x="19605" y="21651"/>
                    <a:pt x="20127" y="21520"/>
                    <a:pt x="20616" y="21226"/>
                  </a:cubicBezTo>
                  <a:cubicBezTo>
                    <a:pt x="22084" y="20346"/>
                    <a:pt x="22606" y="18454"/>
                    <a:pt x="21725" y="16986"/>
                  </a:cubicBezTo>
                  <a:cubicBezTo>
                    <a:pt x="17746" y="10103"/>
                    <a:pt x="12005" y="4362"/>
                    <a:pt x="5089" y="415"/>
                  </a:cubicBezTo>
                  <a:cubicBezTo>
                    <a:pt x="4604" y="135"/>
                    <a:pt x="4073" y="1"/>
                    <a:pt x="3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2665850" y="2242850"/>
              <a:ext cx="306650" cy="683975"/>
            </a:xfrm>
            <a:custGeom>
              <a:rect b="b" l="l" r="r" t="t"/>
              <a:pathLst>
                <a:path extrusionOk="0" h="27359" w="12266">
                  <a:moveTo>
                    <a:pt x="8726" y="0"/>
                  </a:moveTo>
                  <a:cubicBezTo>
                    <a:pt x="7654" y="0"/>
                    <a:pt x="6603" y="552"/>
                    <a:pt x="6035" y="1556"/>
                  </a:cubicBezTo>
                  <a:cubicBezTo>
                    <a:pt x="2088" y="8407"/>
                    <a:pt x="0" y="16235"/>
                    <a:pt x="0" y="24227"/>
                  </a:cubicBezTo>
                  <a:cubicBezTo>
                    <a:pt x="0" y="25956"/>
                    <a:pt x="1370" y="27359"/>
                    <a:pt x="3099" y="27359"/>
                  </a:cubicBezTo>
                  <a:cubicBezTo>
                    <a:pt x="4828" y="27359"/>
                    <a:pt x="6198" y="25956"/>
                    <a:pt x="6198" y="24227"/>
                  </a:cubicBezTo>
                  <a:lnTo>
                    <a:pt x="6198" y="24195"/>
                  </a:lnTo>
                  <a:cubicBezTo>
                    <a:pt x="6198" y="17312"/>
                    <a:pt x="7992" y="10559"/>
                    <a:pt x="11417" y="4655"/>
                  </a:cubicBezTo>
                  <a:cubicBezTo>
                    <a:pt x="12265" y="3155"/>
                    <a:pt x="11776" y="1263"/>
                    <a:pt x="10276" y="415"/>
                  </a:cubicBezTo>
                  <a:cubicBezTo>
                    <a:pt x="9791" y="134"/>
                    <a:pt x="9256" y="0"/>
                    <a:pt x="8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2796325" y="3299700"/>
              <a:ext cx="564350" cy="541300"/>
            </a:xfrm>
            <a:custGeom>
              <a:rect b="b" l="l" r="r" t="t"/>
              <a:pathLst>
                <a:path extrusionOk="0" h="21652" w="22574">
                  <a:moveTo>
                    <a:pt x="3561" y="0"/>
                  </a:moveTo>
                  <a:cubicBezTo>
                    <a:pt x="3029" y="0"/>
                    <a:pt x="2488" y="135"/>
                    <a:pt x="1990" y="416"/>
                  </a:cubicBezTo>
                  <a:cubicBezTo>
                    <a:pt x="522" y="1264"/>
                    <a:pt x="1" y="3156"/>
                    <a:pt x="881" y="4657"/>
                  </a:cubicBezTo>
                  <a:cubicBezTo>
                    <a:pt x="4861" y="11539"/>
                    <a:pt x="10602" y="17281"/>
                    <a:pt x="17485" y="21228"/>
                  </a:cubicBezTo>
                  <a:cubicBezTo>
                    <a:pt x="17974" y="21521"/>
                    <a:pt x="18529" y="21652"/>
                    <a:pt x="19051" y="21652"/>
                  </a:cubicBezTo>
                  <a:cubicBezTo>
                    <a:pt x="20127" y="21652"/>
                    <a:pt x="21138" y="21097"/>
                    <a:pt x="21725" y="20118"/>
                  </a:cubicBezTo>
                  <a:cubicBezTo>
                    <a:pt x="22573" y="18618"/>
                    <a:pt x="22084" y="16726"/>
                    <a:pt x="20584" y="15878"/>
                  </a:cubicBezTo>
                  <a:cubicBezTo>
                    <a:pt x="14647" y="12420"/>
                    <a:pt x="9689" y="7495"/>
                    <a:pt x="6231" y="1525"/>
                  </a:cubicBezTo>
                  <a:cubicBezTo>
                    <a:pt x="5664" y="544"/>
                    <a:pt x="4632" y="0"/>
                    <a:pt x="3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3723550" y="3685450"/>
              <a:ext cx="694000" cy="296625"/>
            </a:xfrm>
            <a:custGeom>
              <a:rect b="b" l="l" r="r" t="t"/>
              <a:pathLst>
                <a:path extrusionOk="0" h="11865" w="27760">
                  <a:moveTo>
                    <a:pt x="24220" y="1"/>
                  </a:moveTo>
                  <a:cubicBezTo>
                    <a:pt x="23691" y="1"/>
                    <a:pt x="23156" y="135"/>
                    <a:pt x="22671" y="415"/>
                  </a:cubicBezTo>
                  <a:cubicBezTo>
                    <a:pt x="16734" y="3840"/>
                    <a:pt x="9982" y="5667"/>
                    <a:pt x="3099" y="5667"/>
                  </a:cubicBezTo>
                  <a:cubicBezTo>
                    <a:pt x="1370" y="5667"/>
                    <a:pt x="0" y="7070"/>
                    <a:pt x="0" y="8766"/>
                  </a:cubicBezTo>
                  <a:cubicBezTo>
                    <a:pt x="0" y="10495"/>
                    <a:pt x="1370" y="11865"/>
                    <a:pt x="3099" y="11865"/>
                  </a:cubicBezTo>
                  <a:cubicBezTo>
                    <a:pt x="11058" y="11865"/>
                    <a:pt x="18920" y="9777"/>
                    <a:pt x="25770" y="5798"/>
                  </a:cubicBezTo>
                  <a:cubicBezTo>
                    <a:pt x="27271" y="4917"/>
                    <a:pt x="27760" y="3025"/>
                    <a:pt x="26912" y="1557"/>
                  </a:cubicBezTo>
                  <a:cubicBezTo>
                    <a:pt x="26344" y="552"/>
                    <a:pt x="25293" y="1"/>
                    <a:pt x="24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3182050" y="1713350"/>
              <a:ext cx="694025" cy="297675"/>
            </a:xfrm>
            <a:custGeom>
              <a:rect b="b" l="l" r="r" t="t"/>
              <a:pathLst>
                <a:path extrusionOk="0" h="11907" w="27761">
                  <a:moveTo>
                    <a:pt x="24661" y="0"/>
                  </a:moveTo>
                  <a:cubicBezTo>
                    <a:pt x="16669" y="0"/>
                    <a:pt x="8841" y="2121"/>
                    <a:pt x="1958" y="6100"/>
                  </a:cubicBezTo>
                  <a:cubicBezTo>
                    <a:pt x="490" y="6981"/>
                    <a:pt x="1" y="8873"/>
                    <a:pt x="849" y="10341"/>
                  </a:cubicBezTo>
                  <a:cubicBezTo>
                    <a:pt x="1436" y="11352"/>
                    <a:pt x="2480" y="11907"/>
                    <a:pt x="3524" y="11907"/>
                  </a:cubicBezTo>
                  <a:cubicBezTo>
                    <a:pt x="4078" y="11907"/>
                    <a:pt x="4600" y="11743"/>
                    <a:pt x="5089" y="11483"/>
                  </a:cubicBezTo>
                  <a:cubicBezTo>
                    <a:pt x="10994" y="8025"/>
                    <a:pt x="17779" y="6198"/>
                    <a:pt x="24661" y="6198"/>
                  </a:cubicBezTo>
                  <a:cubicBezTo>
                    <a:pt x="26358" y="6198"/>
                    <a:pt x="27760" y="4795"/>
                    <a:pt x="27760" y="3099"/>
                  </a:cubicBezTo>
                  <a:cubicBezTo>
                    <a:pt x="27760" y="1370"/>
                    <a:pt x="26358" y="0"/>
                    <a:pt x="2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0" name="Google Shape;810;p6"/>
          <p:cNvSpPr/>
          <p:nvPr/>
        </p:nvSpPr>
        <p:spPr>
          <a:xfrm>
            <a:off x="3440275" y="26328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ontic Interactive Meeting by Slidesgo">
  <a:themeElements>
    <a:clrScheme name="Simple Light">
      <a:dk1>
        <a:srgbClr val="2A2C2F"/>
      </a:dk1>
      <a:lt1>
        <a:srgbClr val="FFFFFF"/>
      </a:lt1>
      <a:dk2>
        <a:srgbClr val="2A2C2F"/>
      </a:dk2>
      <a:lt2>
        <a:srgbClr val="797878"/>
      </a:lt2>
      <a:accent1>
        <a:srgbClr val="A900F2"/>
      </a:accent1>
      <a:accent2>
        <a:srgbClr val="7100F2"/>
      </a:accent2>
      <a:accent3>
        <a:srgbClr val="00F6FF"/>
      </a:accent3>
      <a:accent4>
        <a:srgbClr val="EE00FF"/>
      </a:accent4>
      <a:accent5>
        <a:srgbClr val="3800F2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